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5" r:id="rId2"/>
  </p:sldMasterIdLst>
  <p:notesMasterIdLst>
    <p:notesMasterId r:id="rId36"/>
  </p:notesMasterIdLst>
  <p:sldIdLst>
    <p:sldId id="782" r:id="rId3"/>
    <p:sldId id="802" r:id="rId4"/>
    <p:sldId id="783" r:id="rId5"/>
    <p:sldId id="784" r:id="rId6"/>
    <p:sldId id="785" r:id="rId7"/>
    <p:sldId id="786" r:id="rId8"/>
    <p:sldId id="463" r:id="rId9"/>
    <p:sldId id="806" r:id="rId10"/>
    <p:sldId id="793" r:id="rId11"/>
    <p:sldId id="668" r:id="rId12"/>
    <p:sldId id="807" r:id="rId13"/>
    <p:sldId id="744" r:id="rId14"/>
    <p:sldId id="805" r:id="rId15"/>
    <p:sldId id="745" r:id="rId16"/>
    <p:sldId id="748" r:id="rId17"/>
    <p:sldId id="755" r:id="rId18"/>
    <p:sldId id="756" r:id="rId19"/>
    <p:sldId id="794" r:id="rId20"/>
    <p:sldId id="795" r:id="rId21"/>
    <p:sldId id="796" r:id="rId22"/>
    <p:sldId id="797" r:id="rId23"/>
    <p:sldId id="798" r:id="rId24"/>
    <p:sldId id="799" r:id="rId25"/>
    <p:sldId id="801" r:id="rId26"/>
    <p:sldId id="288" r:id="rId27"/>
    <p:sldId id="265" r:id="rId28"/>
    <p:sldId id="387" r:id="rId29"/>
    <p:sldId id="388" r:id="rId30"/>
    <p:sldId id="777" r:id="rId31"/>
    <p:sldId id="299" r:id="rId32"/>
    <p:sldId id="789" r:id="rId33"/>
    <p:sldId id="780" r:id="rId34"/>
    <p:sldId id="28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81"/>
  </p:normalViewPr>
  <p:slideViewPr>
    <p:cSldViewPr snapToGrid="0">
      <p:cViewPr varScale="1">
        <p:scale>
          <a:sx n="110" d="100"/>
          <a:sy n="110" d="100"/>
        </p:scale>
        <p:origin x="63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diagrams/_rels/data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8D2FBC-899D-482E-8231-B5EBA3477EE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29A5C8-AC5B-4FB4-9BD5-55A313F50199}">
      <dgm:prSet/>
      <dgm:spPr/>
      <dgm:t>
        <a:bodyPr/>
        <a:lstStyle/>
        <a:p>
          <a:r>
            <a:rPr lang="en-US" dirty="0"/>
            <a:t>Promoting your Classroom and small group programs that have an impact</a:t>
          </a:r>
        </a:p>
      </dgm:t>
    </dgm:pt>
    <dgm:pt modelId="{6ECCB553-7BFA-46BD-91DF-811035E455C9}" type="parTrans" cxnId="{8F86256F-4C93-452D-BDDB-4ADC940C09D6}">
      <dgm:prSet/>
      <dgm:spPr/>
      <dgm:t>
        <a:bodyPr/>
        <a:lstStyle/>
        <a:p>
          <a:endParaRPr lang="en-US"/>
        </a:p>
      </dgm:t>
    </dgm:pt>
    <dgm:pt modelId="{5A721E3C-9758-4EAC-9B2B-C10AA3CD7524}" type="sibTrans" cxnId="{8F86256F-4C93-452D-BDDB-4ADC940C09D6}">
      <dgm:prSet/>
      <dgm:spPr/>
      <dgm:t>
        <a:bodyPr/>
        <a:lstStyle/>
        <a:p>
          <a:endParaRPr lang="en-US"/>
        </a:p>
      </dgm:t>
    </dgm:pt>
    <dgm:pt modelId="{93F219FA-A06F-4750-9D19-4C9131151A34}">
      <dgm:prSet/>
      <dgm:spPr/>
      <dgm:t>
        <a:bodyPr/>
        <a:lstStyle/>
        <a:p>
          <a:r>
            <a:rPr lang="en-US" dirty="0"/>
            <a:t>Law of Parsimony</a:t>
          </a:r>
        </a:p>
      </dgm:t>
    </dgm:pt>
    <dgm:pt modelId="{443E47FD-5680-467A-A0F0-6821727F0182}" type="parTrans" cxnId="{EB182A73-9143-4464-BDE1-9BC52AA0BA1A}">
      <dgm:prSet/>
      <dgm:spPr/>
      <dgm:t>
        <a:bodyPr/>
        <a:lstStyle/>
        <a:p>
          <a:endParaRPr lang="en-US"/>
        </a:p>
      </dgm:t>
    </dgm:pt>
    <dgm:pt modelId="{10F19966-C6C6-4244-BDAC-55A1976E718A}" type="sibTrans" cxnId="{EB182A73-9143-4464-BDE1-9BC52AA0BA1A}">
      <dgm:prSet/>
      <dgm:spPr/>
      <dgm:t>
        <a:bodyPr/>
        <a:lstStyle/>
        <a:p>
          <a:endParaRPr lang="en-US"/>
        </a:p>
      </dgm:t>
    </dgm:pt>
    <dgm:pt modelId="{DCEA2CE1-5AE2-44A5-B580-CA6C501FB079}">
      <dgm:prSet/>
      <dgm:spPr/>
      <dgm:t>
        <a:bodyPr/>
        <a:lstStyle/>
        <a:p>
          <a:r>
            <a:rPr lang="en-US"/>
            <a:t>Large impact when you use evidence-based programs</a:t>
          </a:r>
        </a:p>
      </dgm:t>
    </dgm:pt>
    <dgm:pt modelId="{88E734B0-0E2A-4453-BC7A-B72E918CB994}" type="parTrans" cxnId="{1C3E69A1-0627-4653-9B38-04A39F295D7F}">
      <dgm:prSet/>
      <dgm:spPr/>
      <dgm:t>
        <a:bodyPr/>
        <a:lstStyle/>
        <a:p>
          <a:endParaRPr lang="en-US"/>
        </a:p>
      </dgm:t>
    </dgm:pt>
    <dgm:pt modelId="{3F0FCAB3-9674-48DD-8DB8-7A7AF3ACEF03}" type="sibTrans" cxnId="{1C3E69A1-0627-4653-9B38-04A39F295D7F}">
      <dgm:prSet/>
      <dgm:spPr/>
      <dgm:t>
        <a:bodyPr/>
        <a:lstStyle/>
        <a:p>
          <a:endParaRPr lang="en-US"/>
        </a:p>
      </dgm:t>
    </dgm:pt>
    <dgm:pt modelId="{3FDCDE68-7BB9-4842-A97F-6119EC6F9D31}">
      <dgm:prSet/>
      <dgm:spPr/>
      <dgm:t>
        <a:bodyPr/>
        <a:lstStyle/>
        <a:p>
          <a:r>
            <a:rPr lang="en-US" dirty="0"/>
            <a:t>Latest research reviews supporting impact you can have</a:t>
          </a:r>
        </a:p>
      </dgm:t>
    </dgm:pt>
    <dgm:pt modelId="{B603816A-0A4A-4D8C-8A2F-50F544251D23}" type="parTrans" cxnId="{E5575C25-1BC3-4DCE-AC0E-7CE7BD0A4436}">
      <dgm:prSet/>
      <dgm:spPr/>
      <dgm:t>
        <a:bodyPr/>
        <a:lstStyle/>
        <a:p>
          <a:endParaRPr lang="en-US"/>
        </a:p>
      </dgm:t>
    </dgm:pt>
    <dgm:pt modelId="{A085BE57-1DEC-46AB-803F-9927AEA4BE83}" type="sibTrans" cxnId="{E5575C25-1BC3-4DCE-AC0E-7CE7BD0A4436}">
      <dgm:prSet/>
      <dgm:spPr/>
      <dgm:t>
        <a:bodyPr/>
        <a:lstStyle/>
        <a:p>
          <a:endParaRPr lang="en-US"/>
        </a:p>
      </dgm:t>
    </dgm:pt>
    <dgm:pt modelId="{FACCA9B1-0373-4E04-BDD8-5CB5C31463A3}">
      <dgm:prSet/>
      <dgm:spPr/>
      <dgm:t>
        <a:bodyPr/>
        <a:lstStyle/>
        <a:p>
          <a:r>
            <a:rPr lang="en-US"/>
            <a:t>Concrete steps to collaborate with Administration and increase your access to students</a:t>
          </a:r>
        </a:p>
      </dgm:t>
    </dgm:pt>
    <dgm:pt modelId="{198E8CC4-3FD6-4A31-BE76-DC8BA91F0C9C}" type="parTrans" cxnId="{0CBF927B-D7F8-4E6D-8278-52C357DA0D5C}">
      <dgm:prSet/>
      <dgm:spPr/>
      <dgm:t>
        <a:bodyPr/>
        <a:lstStyle/>
        <a:p>
          <a:endParaRPr lang="en-US"/>
        </a:p>
      </dgm:t>
    </dgm:pt>
    <dgm:pt modelId="{7D4B2F8E-A22A-47C4-8BB7-49DF59E644E8}" type="sibTrans" cxnId="{0CBF927B-D7F8-4E6D-8278-52C357DA0D5C}">
      <dgm:prSet/>
      <dgm:spPr/>
      <dgm:t>
        <a:bodyPr/>
        <a:lstStyle/>
        <a:p>
          <a:endParaRPr lang="en-US"/>
        </a:p>
      </dgm:t>
    </dgm:pt>
    <dgm:pt modelId="{6F173C75-0B8C-44F2-BB20-38E1D1757F94}" type="pres">
      <dgm:prSet presAssocID="{B58D2FBC-899D-482E-8231-B5EBA3477EE7}" presName="root" presStyleCnt="0">
        <dgm:presLayoutVars>
          <dgm:dir/>
          <dgm:resizeHandles val="exact"/>
        </dgm:presLayoutVars>
      </dgm:prSet>
      <dgm:spPr/>
    </dgm:pt>
    <dgm:pt modelId="{012506AA-2297-44C7-9034-9F0D0BE90E50}" type="pres">
      <dgm:prSet presAssocID="{5029A5C8-AC5B-4FB4-9BD5-55A313F50199}" presName="compNode" presStyleCnt="0"/>
      <dgm:spPr/>
    </dgm:pt>
    <dgm:pt modelId="{9F1410A4-572C-4F5C-93E5-1BAA461E5B08}" type="pres">
      <dgm:prSet presAssocID="{5029A5C8-AC5B-4FB4-9BD5-55A313F50199}" presName="bgRect" presStyleLbl="bgShp" presStyleIdx="0" presStyleCnt="4"/>
      <dgm:spPr/>
    </dgm:pt>
    <dgm:pt modelId="{80EE0D83-621D-437B-843C-0634571E6697}" type="pres">
      <dgm:prSet presAssocID="{5029A5C8-AC5B-4FB4-9BD5-55A313F5019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99AC8BE6-C4F6-431F-9439-32B5E6B7FA0F}" type="pres">
      <dgm:prSet presAssocID="{5029A5C8-AC5B-4FB4-9BD5-55A313F50199}" presName="spaceRect" presStyleCnt="0"/>
      <dgm:spPr/>
    </dgm:pt>
    <dgm:pt modelId="{A698CA9C-9CD2-4F7F-BE3E-E3E68B04CAFC}" type="pres">
      <dgm:prSet presAssocID="{5029A5C8-AC5B-4FB4-9BD5-55A313F50199}" presName="parTx" presStyleLbl="revTx" presStyleIdx="0" presStyleCnt="5">
        <dgm:presLayoutVars>
          <dgm:chMax val="0"/>
          <dgm:chPref val="0"/>
        </dgm:presLayoutVars>
      </dgm:prSet>
      <dgm:spPr/>
    </dgm:pt>
    <dgm:pt modelId="{28851750-CD37-4673-A7B0-309ABC6A9CF7}" type="pres">
      <dgm:prSet presAssocID="{5A721E3C-9758-4EAC-9B2B-C10AA3CD7524}" presName="sibTrans" presStyleCnt="0"/>
      <dgm:spPr/>
    </dgm:pt>
    <dgm:pt modelId="{B71310B5-E146-46C6-BD3A-99976DB886E7}" type="pres">
      <dgm:prSet presAssocID="{93F219FA-A06F-4750-9D19-4C9131151A34}" presName="compNode" presStyleCnt="0"/>
      <dgm:spPr/>
    </dgm:pt>
    <dgm:pt modelId="{FE6DE9E4-F1AA-4D22-BFF7-B3DF2BF7C3C9}" type="pres">
      <dgm:prSet presAssocID="{93F219FA-A06F-4750-9D19-4C9131151A34}" presName="bgRect" presStyleLbl="bgShp" presStyleIdx="1" presStyleCnt="4"/>
      <dgm:spPr/>
    </dgm:pt>
    <dgm:pt modelId="{12E466C4-AB92-4A5C-BA77-0DBE83C8DFEF}" type="pres">
      <dgm:prSet presAssocID="{93F219FA-A06F-4750-9D19-4C9131151A3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B72FA2F2-2DB2-4240-A368-6077D71BF447}" type="pres">
      <dgm:prSet presAssocID="{93F219FA-A06F-4750-9D19-4C9131151A34}" presName="spaceRect" presStyleCnt="0"/>
      <dgm:spPr/>
    </dgm:pt>
    <dgm:pt modelId="{C3D9EF4C-91CF-444B-BE18-FF9EBCA69B6D}" type="pres">
      <dgm:prSet presAssocID="{93F219FA-A06F-4750-9D19-4C9131151A34}" presName="parTx" presStyleLbl="revTx" presStyleIdx="1" presStyleCnt="5">
        <dgm:presLayoutVars>
          <dgm:chMax val="0"/>
          <dgm:chPref val="0"/>
        </dgm:presLayoutVars>
      </dgm:prSet>
      <dgm:spPr/>
    </dgm:pt>
    <dgm:pt modelId="{5B5FD6A2-8E1C-47B8-B546-8D33E7EBEE5C}" type="pres">
      <dgm:prSet presAssocID="{10F19966-C6C6-4244-BDAC-55A1976E718A}" presName="sibTrans" presStyleCnt="0"/>
      <dgm:spPr/>
    </dgm:pt>
    <dgm:pt modelId="{63B98B84-BF9C-4726-B8D2-982A1DE64C8E}" type="pres">
      <dgm:prSet presAssocID="{DCEA2CE1-5AE2-44A5-B580-CA6C501FB079}" presName="compNode" presStyleCnt="0"/>
      <dgm:spPr/>
    </dgm:pt>
    <dgm:pt modelId="{1347F362-C7D5-4186-A7D0-EE45D3CCB975}" type="pres">
      <dgm:prSet presAssocID="{DCEA2CE1-5AE2-44A5-B580-CA6C501FB079}" presName="bgRect" presStyleLbl="bgShp" presStyleIdx="2" presStyleCnt="4"/>
      <dgm:spPr/>
    </dgm:pt>
    <dgm:pt modelId="{B0EB4DFA-B2BA-4843-AAD0-C2E5449E729D}" type="pres">
      <dgm:prSet presAssocID="{DCEA2CE1-5AE2-44A5-B580-CA6C501FB07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AC0986C2-AEE4-48D6-B80C-78F0781571C9}" type="pres">
      <dgm:prSet presAssocID="{DCEA2CE1-5AE2-44A5-B580-CA6C501FB079}" presName="spaceRect" presStyleCnt="0"/>
      <dgm:spPr/>
    </dgm:pt>
    <dgm:pt modelId="{9A8D09C3-B4FC-43A7-A097-7416E3B5C8AE}" type="pres">
      <dgm:prSet presAssocID="{DCEA2CE1-5AE2-44A5-B580-CA6C501FB079}" presName="parTx" presStyleLbl="revTx" presStyleIdx="2" presStyleCnt="5">
        <dgm:presLayoutVars>
          <dgm:chMax val="0"/>
          <dgm:chPref val="0"/>
        </dgm:presLayoutVars>
      </dgm:prSet>
      <dgm:spPr/>
    </dgm:pt>
    <dgm:pt modelId="{B9B62243-5747-409D-8EF5-57F58AFE43B3}" type="pres">
      <dgm:prSet presAssocID="{DCEA2CE1-5AE2-44A5-B580-CA6C501FB079}" presName="desTx" presStyleLbl="revTx" presStyleIdx="3" presStyleCnt="5">
        <dgm:presLayoutVars/>
      </dgm:prSet>
      <dgm:spPr/>
    </dgm:pt>
    <dgm:pt modelId="{7EDC5A29-3B91-4E83-8438-6D7355833DD7}" type="pres">
      <dgm:prSet presAssocID="{3F0FCAB3-9674-48DD-8DB8-7A7AF3ACEF03}" presName="sibTrans" presStyleCnt="0"/>
      <dgm:spPr/>
    </dgm:pt>
    <dgm:pt modelId="{28470C5A-EEEB-4E7F-909A-B9BF14059908}" type="pres">
      <dgm:prSet presAssocID="{FACCA9B1-0373-4E04-BDD8-5CB5C31463A3}" presName="compNode" presStyleCnt="0"/>
      <dgm:spPr/>
    </dgm:pt>
    <dgm:pt modelId="{D121C3AC-A39B-4F38-8E29-6024969BC81C}" type="pres">
      <dgm:prSet presAssocID="{FACCA9B1-0373-4E04-BDD8-5CB5C31463A3}" presName="bgRect" presStyleLbl="bgShp" presStyleIdx="3" presStyleCnt="4"/>
      <dgm:spPr/>
    </dgm:pt>
    <dgm:pt modelId="{246E78F4-994B-4FFF-9B07-2DFDB6335525}" type="pres">
      <dgm:prSet presAssocID="{FACCA9B1-0373-4E04-BDD8-5CB5C31463A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andshake"/>
        </a:ext>
      </dgm:extLst>
    </dgm:pt>
    <dgm:pt modelId="{E78961BD-7C9B-4444-9498-F90F9F6A8A71}" type="pres">
      <dgm:prSet presAssocID="{FACCA9B1-0373-4E04-BDD8-5CB5C31463A3}" presName="spaceRect" presStyleCnt="0"/>
      <dgm:spPr/>
    </dgm:pt>
    <dgm:pt modelId="{9861154F-D26B-4493-B737-20DF37409810}" type="pres">
      <dgm:prSet presAssocID="{FACCA9B1-0373-4E04-BDD8-5CB5C31463A3}" presName="parTx" presStyleLbl="revTx" presStyleIdx="4" presStyleCnt="5">
        <dgm:presLayoutVars>
          <dgm:chMax val="0"/>
          <dgm:chPref val="0"/>
        </dgm:presLayoutVars>
      </dgm:prSet>
      <dgm:spPr/>
    </dgm:pt>
  </dgm:ptLst>
  <dgm:cxnLst>
    <dgm:cxn modelId="{6A100005-CEEA-4748-A97F-D26F9627DD56}" type="presOf" srcId="{3FDCDE68-7BB9-4842-A97F-6119EC6F9D31}" destId="{B9B62243-5747-409D-8EF5-57F58AFE43B3}" srcOrd="0" destOrd="0" presId="urn:microsoft.com/office/officeart/2018/2/layout/IconVerticalSolidList"/>
    <dgm:cxn modelId="{E5575C25-1BC3-4DCE-AC0E-7CE7BD0A4436}" srcId="{DCEA2CE1-5AE2-44A5-B580-CA6C501FB079}" destId="{3FDCDE68-7BB9-4842-A97F-6119EC6F9D31}" srcOrd="0" destOrd="0" parTransId="{B603816A-0A4A-4D8C-8A2F-50F544251D23}" sibTransId="{A085BE57-1DEC-46AB-803F-9927AEA4BE83}"/>
    <dgm:cxn modelId="{F370884B-28C3-4F69-8438-3703DDEDC28B}" type="presOf" srcId="{5029A5C8-AC5B-4FB4-9BD5-55A313F50199}" destId="{A698CA9C-9CD2-4F7F-BE3E-E3E68B04CAFC}" srcOrd="0" destOrd="0" presId="urn:microsoft.com/office/officeart/2018/2/layout/IconVerticalSolidList"/>
    <dgm:cxn modelId="{B3B9044D-CDB7-4901-8660-E3A99D8E0D26}" type="presOf" srcId="{FACCA9B1-0373-4E04-BDD8-5CB5C31463A3}" destId="{9861154F-D26B-4493-B737-20DF37409810}" srcOrd="0" destOrd="0" presId="urn:microsoft.com/office/officeart/2018/2/layout/IconVerticalSolidList"/>
    <dgm:cxn modelId="{A64A8351-BF53-4555-AC89-F9AE738B7274}" type="presOf" srcId="{B58D2FBC-899D-482E-8231-B5EBA3477EE7}" destId="{6F173C75-0B8C-44F2-BB20-38E1D1757F94}" srcOrd="0" destOrd="0" presId="urn:microsoft.com/office/officeart/2018/2/layout/IconVerticalSolidList"/>
    <dgm:cxn modelId="{8F86256F-4C93-452D-BDDB-4ADC940C09D6}" srcId="{B58D2FBC-899D-482E-8231-B5EBA3477EE7}" destId="{5029A5C8-AC5B-4FB4-9BD5-55A313F50199}" srcOrd="0" destOrd="0" parTransId="{6ECCB553-7BFA-46BD-91DF-811035E455C9}" sibTransId="{5A721E3C-9758-4EAC-9B2B-C10AA3CD7524}"/>
    <dgm:cxn modelId="{10ED6570-BEC7-491B-A454-1325D4CEF636}" type="presOf" srcId="{DCEA2CE1-5AE2-44A5-B580-CA6C501FB079}" destId="{9A8D09C3-B4FC-43A7-A097-7416E3B5C8AE}" srcOrd="0" destOrd="0" presId="urn:microsoft.com/office/officeart/2018/2/layout/IconVerticalSolidList"/>
    <dgm:cxn modelId="{EB182A73-9143-4464-BDE1-9BC52AA0BA1A}" srcId="{B58D2FBC-899D-482E-8231-B5EBA3477EE7}" destId="{93F219FA-A06F-4750-9D19-4C9131151A34}" srcOrd="1" destOrd="0" parTransId="{443E47FD-5680-467A-A0F0-6821727F0182}" sibTransId="{10F19966-C6C6-4244-BDAC-55A1976E718A}"/>
    <dgm:cxn modelId="{0CBF927B-D7F8-4E6D-8278-52C357DA0D5C}" srcId="{B58D2FBC-899D-482E-8231-B5EBA3477EE7}" destId="{FACCA9B1-0373-4E04-BDD8-5CB5C31463A3}" srcOrd="3" destOrd="0" parTransId="{198E8CC4-3FD6-4A31-BE76-DC8BA91F0C9C}" sibTransId="{7D4B2F8E-A22A-47C4-8BB7-49DF59E644E8}"/>
    <dgm:cxn modelId="{1C3E69A1-0627-4653-9B38-04A39F295D7F}" srcId="{B58D2FBC-899D-482E-8231-B5EBA3477EE7}" destId="{DCEA2CE1-5AE2-44A5-B580-CA6C501FB079}" srcOrd="2" destOrd="0" parTransId="{88E734B0-0E2A-4453-BC7A-B72E918CB994}" sibTransId="{3F0FCAB3-9674-48DD-8DB8-7A7AF3ACEF03}"/>
    <dgm:cxn modelId="{B1D974F9-2793-44B9-A8FF-CC6C2CBE5C7A}" type="presOf" srcId="{93F219FA-A06F-4750-9D19-4C9131151A34}" destId="{C3D9EF4C-91CF-444B-BE18-FF9EBCA69B6D}" srcOrd="0" destOrd="0" presId="urn:microsoft.com/office/officeart/2018/2/layout/IconVerticalSolidList"/>
    <dgm:cxn modelId="{CD1E6654-339E-4C77-9ABF-EE0BE34B2AA5}" type="presParOf" srcId="{6F173C75-0B8C-44F2-BB20-38E1D1757F94}" destId="{012506AA-2297-44C7-9034-9F0D0BE90E50}" srcOrd="0" destOrd="0" presId="urn:microsoft.com/office/officeart/2018/2/layout/IconVerticalSolidList"/>
    <dgm:cxn modelId="{4716DA27-C2D2-433C-ABF6-966A5E264B70}" type="presParOf" srcId="{012506AA-2297-44C7-9034-9F0D0BE90E50}" destId="{9F1410A4-572C-4F5C-93E5-1BAA461E5B08}" srcOrd="0" destOrd="0" presId="urn:microsoft.com/office/officeart/2018/2/layout/IconVerticalSolidList"/>
    <dgm:cxn modelId="{A1D6C923-1BD4-424C-9B38-28E50B5F188D}" type="presParOf" srcId="{012506AA-2297-44C7-9034-9F0D0BE90E50}" destId="{80EE0D83-621D-437B-843C-0634571E6697}" srcOrd="1" destOrd="0" presId="urn:microsoft.com/office/officeart/2018/2/layout/IconVerticalSolidList"/>
    <dgm:cxn modelId="{6B3C0E34-F95D-4B6F-9B58-3512E80A3B1A}" type="presParOf" srcId="{012506AA-2297-44C7-9034-9F0D0BE90E50}" destId="{99AC8BE6-C4F6-431F-9439-32B5E6B7FA0F}" srcOrd="2" destOrd="0" presId="urn:microsoft.com/office/officeart/2018/2/layout/IconVerticalSolidList"/>
    <dgm:cxn modelId="{EC44890E-C37D-45DE-B158-B90DB143E6F8}" type="presParOf" srcId="{012506AA-2297-44C7-9034-9F0D0BE90E50}" destId="{A698CA9C-9CD2-4F7F-BE3E-E3E68B04CAFC}" srcOrd="3" destOrd="0" presId="urn:microsoft.com/office/officeart/2018/2/layout/IconVerticalSolidList"/>
    <dgm:cxn modelId="{41AFE03F-0A96-4653-98A3-F4AC3C237967}" type="presParOf" srcId="{6F173C75-0B8C-44F2-BB20-38E1D1757F94}" destId="{28851750-CD37-4673-A7B0-309ABC6A9CF7}" srcOrd="1" destOrd="0" presId="urn:microsoft.com/office/officeart/2018/2/layout/IconVerticalSolidList"/>
    <dgm:cxn modelId="{DF38BAFB-C917-445A-8BA3-DFE93E1384F4}" type="presParOf" srcId="{6F173C75-0B8C-44F2-BB20-38E1D1757F94}" destId="{B71310B5-E146-46C6-BD3A-99976DB886E7}" srcOrd="2" destOrd="0" presId="urn:microsoft.com/office/officeart/2018/2/layout/IconVerticalSolidList"/>
    <dgm:cxn modelId="{B813FE54-02BE-463B-9347-D2D0C2AC586F}" type="presParOf" srcId="{B71310B5-E146-46C6-BD3A-99976DB886E7}" destId="{FE6DE9E4-F1AA-4D22-BFF7-B3DF2BF7C3C9}" srcOrd="0" destOrd="0" presId="urn:microsoft.com/office/officeart/2018/2/layout/IconVerticalSolidList"/>
    <dgm:cxn modelId="{D0E5D608-953F-4361-A23C-BADEDC5FBB32}" type="presParOf" srcId="{B71310B5-E146-46C6-BD3A-99976DB886E7}" destId="{12E466C4-AB92-4A5C-BA77-0DBE83C8DFEF}" srcOrd="1" destOrd="0" presId="urn:microsoft.com/office/officeart/2018/2/layout/IconVerticalSolidList"/>
    <dgm:cxn modelId="{B93CFB47-7E1A-4D16-BB8B-33B7ABB6672F}" type="presParOf" srcId="{B71310B5-E146-46C6-BD3A-99976DB886E7}" destId="{B72FA2F2-2DB2-4240-A368-6077D71BF447}" srcOrd="2" destOrd="0" presId="urn:microsoft.com/office/officeart/2018/2/layout/IconVerticalSolidList"/>
    <dgm:cxn modelId="{CF145BBD-00F7-4DFB-8076-1F38B43D92E7}" type="presParOf" srcId="{B71310B5-E146-46C6-BD3A-99976DB886E7}" destId="{C3D9EF4C-91CF-444B-BE18-FF9EBCA69B6D}" srcOrd="3" destOrd="0" presId="urn:microsoft.com/office/officeart/2018/2/layout/IconVerticalSolidList"/>
    <dgm:cxn modelId="{A0D1DDF8-6DD3-4A18-9110-526721CE9F0A}" type="presParOf" srcId="{6F173C75-0B8C-44F2-BB20-38E1D1757F94}" destId="{5B5FD6A2-8E1C-47B8-B546-8D33E7EBEE5C}" srcOrd="3" destOrd="0" presId="urn:microsoft.com/office/officeart/2018/2/layout/IconVerticalSolidList"/>
    <dgm:cxn modelId="{A3651441-7E52-4948-9C89-5605AF41E4E8}" type="presParOf" srcId="{6F173C75-0B8C-44F2-BB20-38E1D1757F94}" destId="{63B98B84-BF9C-4726-B8D2-982A1DE64C8E}" srcOrd="4" destOrd="0" presId="urn:microsoft.com/office/officeart/2018/2/layout/IconVerticalSolidList"/>
    <dgm:cxn modelId="{C8461D7F-7065-48A6-81DC-F965EF25CEFA}" type="presParOf" srcId="{63B98B84-BF9C-4726-B8D2-982A1DE64C8E}" destId="{1347F362-C7D5-4186-A7D0-EE45D3CCB975}" srcOrd="0" destOrd="0" presId="urn:microsoft.com/office/officeart/2018/2/layout/IconVerticalSolidList"/>
    <dgm:cxn modelId="{B973AB35-D80F-48FC-8E0B-57B92AAE7CDB}" type="presParOf" srcId="{63B98B84-BF9C-4726-B8D2-982A1DE64C8E}" destId="{B0EB4DFA-B2BA-4843-AAD0-C2E5449E729D}" srcOrd="1" destOrd="0" presId="urn:microsoft.com/office/officeart/2018/2/layout/IconVerticalSolidList"/>
    <dgm:cxn modelId="{1BF26F98-2F3E-403C-A29C-89EF459BD2BA}" type="presParOf" srcId="{63B98B84-BF9C-4726-B8D2-982A1DE64C8E}" destId="{AC0986C2-AEE4-48D6-B80C-78F0781571C9}" srcOrd="2" destOrd="0" presId="urn:microsoft.com/office/officeart/2018/2/layout/IconVerticalSolidList"/>
    <dgm:cxn modelId="{14E69C19-4CEA-4BC4-A6B8-427BD7667ED9}" type="presParOf" srcId="{63B98B84-BF9C-4726-B8D2-982A1DE64C8E}" destId="{9A8D09C3-B4FC-43A7-A097-7416E3B5C8AE}" srcOrd="3" destOrd="0" presId="urn:microsoft.com/office/officeart/2018/2/layout/IconVerticalSolidList"/>
    <dgm:cxn modelId="{CD2FEF97-4784-4B8A-A367-C024CB9CFD61}" type="presParOf" srcId="{63B98B84-BF9C-4726-B8D2-982A1DE64C8E}" destId="{B9B62243-5747-409D-8EF5-57F58AFE43B3}" srcOrd="4" destOrd="0" presId="urn:microsoft.com/office/officeart/2018/2/layout/IconVerticalSolidList"/>
    <dgm:cxn modelId="{C1BF8204-3D6A-449A-BD67-C6DF3B76DA50}" type="presParOf" srcId="{6F173C75-0B8C-44F2-BB20-38E1D1757F94}" destId="{7EDC5A29-3B91-4E83-8438-6D7355833DD7}" srcOrd="5" destOrd="0" presId="urn:microsoft.com/office/officeart/2018/2/layout/IconVerticalSolidList"/>
    <dgm:cxn modelId="{FD367D94-C8A8-47BB-B5C2-75C0DBE7F0D1}" type="presParOf" srcId="{6F173C75-0B8C-44F2-BB20-38E1D1757F94}" destId="{28470C5A-EEEB-4E7F-909A-B9BF14059908}" srcOrd="6" destOrd="0" presId="urn:microsoft.com/office/officeart/2018/2/layout/IconVerticalSolidList"/>
    <dgm:cxn modelId="{FEF200FD-1CE3-44F3-9521-B1E750F4F35D}" type="presParOf" srcId="{28470C5A-EEEB-4E7F-909A-B9BF14059908}" destId="{D121C3AC-A39B-4F38-8E29-6024969BC81C}" srcOrd="0" destOrd="0" presId="urn:microsoft.com/office/officeart/2018/2/layout/IconVerticalSolidList"/>
    <dgm:cxn modelId="{381CE6C0-221D-42AF-8A21-F6ED5462AF7C}" type="presParOf" srcId="{28470C5A-EEEB-4E7F-909A-B9BF14059908}" destId="{246E78F4-994B-4FFF-9B07-2DFDB6335525}" srcOrd="1" destOrd="0" presId="urn:microsoft.com/office/officeart/2018/2/layout/IconVerticalSolidList"/>
    <dgm:cxn modelId="{AD30109B-E092-483C-AAA2-5BEB697082EF}" type="presParOf" srcId="{28470C5A-EEEB-4E7F-909A-B9BF14059908}" destId="{E78961BD-7C9B-4444-9498-F90F9F6A8A71}" srcOrd="2" destOrd="0" presId="urn:microsoft.com/office/officeart/2018/2/layout/IconVerticalSolidList"/>
    <dgm:cxn modelId="{BE8B85F0-21BD-4029-A4D0-5881811DE68B}" type="presParOf" srcId="{28470C5A-EEEB-4E7F-909A-B9BF14059908}" destId="{9861154F-D26B-4493-B737-20DF3740981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C170AC-2C54-4894-B73C-2E5E77C9FF15}"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49C27C0B-CE72-44C5-ADD6-7F6477DB8EA7}">
      <dgm:prSet/>
      <dgm:spPr/>
      <dgm:t>
        <a:bodyPr/>
        <a:lstStyle/>
        <a:p>
          <a:r>
            <a:rPr lang="en-US"/>
            <a:t>Conducted a similar review of how COVID-19 effected school counselor ability to support student mental health and found results similar to Lemberger (2022). </a:t>
          </a:r>
        </a:p>
      </dgm:t>
    </dgm:pt>
    <dgm:pt modelId="{E729617B-8F98-47BB-B380-227A52BF5E90}" type="parTrans" cxnId="{D72119CC-FF88-4C31-8E2C-ACC3F084BFF5}">
      <dgm:prSet/>
      <dgm:spPr/>
      <dgm:t>
        <a:bodyPr/>
        <a:lstStyle/>
        <a:p>
          <a:endParaRPr lang="en-US"/>
        </a:p>
      </dgm:t>
    </dgm:pt>
    <dgm:pt modelId="{C0EABE9E-8033-4B1A-8790-DE50B59A1C74}" type="sibTrans" cxnId="{D72119CC-FF88-4C31-8E2C-ACC3F084BFF5}">
      <dgm:prSet/>
      <dgm:spPr/>
      <dgm:t>
        <a:bodyPr/>
        <a:lstStyle/>
        <a:p>
          <a:endParaRPr lang="en-US"/>
        </a:p>
      </dgm:t>
    </dgm:pt>
    <dgm:pt modelId="{58BBFE92-562E-4DB5-AEB5-7C3BC96FE0F0}">
      <dgm:prSet/>
      <dgm:spPr/>
      <dgm:t>
        <a:bodyPr/>
        <a:lstStyle/>
        <a:p>
          <a:r>
            <a:rPr lang="en-US"/>
            <a:t>This study analyzed school counselors’ (N = 589) delivery of program services identified as four approaches to school counseling: </a:t>
          </a:r>
        </a:p>
      </dgm:t>
    </dgm:pt>
    <dgm:pt modelId="{160B2E8E-AFEB-4844-8DCC-6AA75418175E}" type="parTrans" cxnId="{15D6F233-2519-44A2-B909-322D0469C87F}">
      <dgm:prSet/>
      <dgm:spPr/>
      <dgm:t>
        <a:bodyPr/>
        <a:lstStyle/>
        <a:p>
          <a:endParaRPr lang="en-US"/>
        </a:p>
      </dgm:t>
    </dgm:pt>
    <dgm:pt modelId="{0F8C1A23-AB0E-4A04-A4EC-DE8AE41D8608}" type="sibTrans" cxnId="{15D6F233-2519-44A2-B909-322D0469C87F}">
      <dgm:prSet/>
      <dgm:spPr/>
      <dgm:t>
        <a:bodyPr/>
        <a:lstStyle/>
        <a:p>
          <a:endParaRPr lang="en-US"/>
        </a:p>
      </dgm:t>
    </dgm:pt>
    <dgm:pt modelId="{16E462F0-F81B-4274-8DEF-3DDBBB4848F8}">
      <dgm:prSet/>
      <dgm:spPr/>
      <dgm:t>
        <a:bodyPr/>
        <a:lstStyle/>
        <a:p>
          <a:r>
            <a:rPr lang="en-US" b="1" i="1"/>
            <a:t>reactive, universal, consultative/collaborative, and comprehensive </a:t>
          </a:r>
          <a:endParaRPr lang="en-US"/>
        </a:p>
      </dgm:t>
    </dgm:pt>
    <dgm:pt modelId="{723E3920-0D43-4F1F-A368-1FAD09A6AD51}" type="parTrans" cxnId="{84D22712-C543-4165-9338-775EADC55349}">
      <dgm:prSet/>
      <dgm:spPr/>
      <dgm:t>
        <a:bodyPr/>
        <a:lstStyle/>
        <a:p>
          <a:endParaRPr lang="en-US"/>
        </a:p>
      </dgm:t>
    </dgm:pt>
    <dgm:pt modelId="{BB985BA4-4CCA-449D-9D02-A78ECFFE8895}" type="sibTrans" cxnId="{84D22712-C543-4165-9338-775EADC55349}">
      <dgm:prSet/>
      <dgm:spPr/>
      <dgm:t>
        <a:bodyPr/>
        <a:lstStyle/>
        <a:p>
          <a:endParaRPr lang="en-US"/>
        </a:p>
      </dgm:t>
    </dgm:pt>
    <dgm:pt modelId="{0C80ADAA-4AB8-A447-86B9-3E95AA678824}" type="pres">
      <dgm:prSet presAssocID="{81C170AC-2C54-4894-B73C-2E5E77C9FF15}" presName="outerComposite" presStyleCnt="0">
        <dgm:presLayoutVars>
          <dgm:chMax val="5"/>
          <dgm:dir/>
          <dgm:resizeHandles val="exact"/>
        </dgm:presLayoutVars>
      </dgm:prSet>
      <dgm:spPr/>
    </dgm:pt>
    <dgm:pt modelId="{3EDF8DA7-FB0C-4143-945E-9D5A417AD5E2}" type="pres">
      <dgm:prSet presAssocID="{81C170AC-2C54-4894-B73C-2E5E77C9FF15}" presName="dummyMaxCanvas" presStyleCnt="0">
        <dgm:presLayoutVars/>
      </dgm:prSet>
      <dgm:spPr/>
    </dgm:pt>
    <dgm:pt modelId="{82CC8FCC-96B7-034F-8124-7BAE6E14F0EE}" type="pres">
      <dgm:prSet presAssocID="{81C170AC-2C54-4894-B73C-2E5E77C9FF15}" presName="ThreeNodes_1" presStyleLbl="node1" presStyleIdx="0" presStyleCnt="3">
        <dgm:presLayoutVars>
          <dgm:bulletEnabled val="1"/>
        </dgm:presLayoutVars>
      </dgm:prSet>
      <dgm:spPr/>
    </dgm:pt>
    <dgm:pt modelId="{ED1DB2A6-475B-EE41-B087-D678F4FF383A}" type="pres">
      <dgm:prSet presAssocID="{81C170AC-2C54-4894-B73C-2E5E77C9FF15}" presName="ThreeNodes_2" presStyleLbl="node1" presStyleIdx="1" presStyleCnt="3">
        <dgm:presLayoutVars>
          <dgm:bulletEnabled val="1"/>
        </dgm:presLayoutVars>
      </dgm:prSet>
      <dgm:spPr/>
    </dgm:pt>
    <dgm:pt modelId="{918011CB-6CDE-6E42-B460-E98216ECC922}" type="pres">
      <dgm:prSet presAssocID="{81C170AC-2C54-4894-B73C-2E5E77C9FF15}" presName="ThreeNodes_3" presStyleLbl="node1" presStyleIdx="2" presStyleCnt="3">
        <dgm:presLayoutVars>
          <dgm:bulletEnabled val="1"/>
        </dgm:presLayoutVars>
      </dgm:prSet>
      <dgm:spPr/>
    </dgm:pt>
    <dgm:pt modelId="{6C0A217F-3191-7B43-99E9-16CADBBB166E}" type="pres">
      <dgm:prSet presAssocID="{81C170AC-2C54-4894-B73C-2E5E77C9FF15}" presName="ThreeConn_1-2" presStyleLbl="fgAccFollowNode1" presStyleIdx="0" presStyleCnt="2">
        <dgm:presLayoutVars>
          <dgm:bulletEnabled val="1"/>
        </dgm:presLayoutVars>
      </dgm:prSet>
      <dgm:spPr/>
    </dgm:pt>
    <dgm:pt modelId="{721711A4-D810-2540-94A1-341AB3262FDB}" type="pres">
      <dgm:prSet presAssocID="{81C170AC-2C54-4894-B73C-2E5E77C9FF15}" presName="ThreeConn_2-3" presStyleLbl="fgAccFollowNode1" presStyleIdx="1" presStyleCnt="2">
        <dgm:presLayoutVars>
          <dgm:bulletEnabled val="1"/>
        </dgm:presLayoutVars>
      </dgm:prSet>
      <dgm:spPr/>
    </dgm:pt>
    <dgm:pt modelId="{81075081-17F0-664C-880B-AA8381F032DA}" type="pres">
      <dgm:prSet presAssocID="{81C170AC-2C54-4894-B73C-2E5E77C9FF15}" presName="ThreeNodes_1_text" presStyleLbl="node1" presStyleIdx="2" presStyleCnt="3">
        <dgm:presLayoutVars>
          <dgm:bulletEnabled val="1"/>
        </dgm:presLayoutVars>
      </dgm:prSet>
      <dgm:spPr/>
    </dgm:pt>
    <dgm:pt modelId="{F148E426-7B6F-CB49-87C2-A9DDFD6CB33B}" type="pres">
      <dgm:prSet presAssocID="{81C170AC-2C54-4894-B73C-2E5E77C9FF15}" presName="ThreeNodes_2_text" presStyleLbl="node1" presStyleIdx="2" presStyleCnt="3">
        <dgm:presLayoutVars>
          <dgm:bulletEnabled val="1"/>
        </dgm:presLayoutVars>
      </dgm:prSet>
      <dgm:spPr/>
    </dgm:pt>
    <dgm:pt modelId="{143E2C51-60D3-034E-B47C-1D20728095C2}" type="pres">
      <dgm:prSet presAssocID="{81C170AC-2C54-4894-B73C-2E5E77C9FF15}" presName="ThreeNodes_3_text" presStyleLbl="node1" presStyleIdx="2" presStyleCnt="3">
        <dgm:presLayoutVars>
          <dgm:bulletEnabled val="1"/>
        </dgm:presLayoutVars>
      </dgm:prSet>
      <dgm:spPr/>
    </dgm:pt>
  </dgm:ptLst>
  <dgm:cxnLst>
    <dgm:cxn modelId="{31053108-DFA2-7F44-A371-797AE0DE3AD9}" type="presOf" srcId="{58BBFE92-562E-4DB5-AEB5-7C3BC96FE0F0}" destId="{ED1DB2A6-475B-EE41-B087-D678F4FF383A}" srcOrd="0" destOrd="0" presId="urn:microsoft.com/office/officeart/2005/8/layout/vProcess5"/>
    <dgm:cxn modelId="{84D22712-C543-4165-9338-775EADC55349}" srcId="{81C170AC-2C54-4894-B73C-2E5E77C9FF15}" destId="{16E462F0-F81B-4274-8DEF-3DDBBB4848F8}" srcOrd="2" destOrd="0" parTransId="{723E3920-0D43-4F1F-A368-1FAD09A6AD51}" sibTransId="{BB985BA4-4CCA-449D-9D02-A78ECFFE8895}"/>
    <dgm:cxn modelId="{15D6F233-2519-44A2-B909-322D0469C87F}" srcId="{81C170AC-2C54-4894-B73C-2E5E77C9FF15}" destId="{58BBFE92-562E-4DB5-AEB5-7C3BC96FE0F0}" srcOrd="1" destOrd="0" parTransId="{160B2E8E-AFEB-4844-8DCC-6AA75418175E}" sibTransId="{0F8C1A23-AB0E-4A04-A4EC-DE8AE41D8608}"/>
    <dgm:cxn modelId="{02AFE852-A34C-C34A-81F4-F663C8168271}" type="presOf" srcId="{58BBFE92-562E-4DB5-AEB5-7C3BC96FE0F0}" destId="{F148E426-7B6F-CB49-87C2-A9DDFD6CB33B}" srcOrd="1" destOrd="0" presId="urn:microsoft.com/office/officeart/2005/8/layout/vProcess5"/>
    <dgm:cxn modelId="{28F91B57-3CD8-1041-9255-828117A87F13}" type="presOf" srcId="{16E462F0-F81B-4274-8DEF-3DDBBB4848F8}" destId="{918011CB-6CDE-6E42-B460-E98216ECC922}" srcOrd="0" destOrd="0" presId="urn:microsoft.com/office/officeart/2005/8/layout/vProcess5"/>
    <dgm:cxn modelId="{2214A05B-3916-F148-B4C3-DDE4604C412F}" type="presOf" srcId="{81C170AC-2C54-4894-B73C-2E5E77C9FF15}" destId="{0C80ADAA-4AB8-A447-86B9-3E95AA678824}" srcOrd="0" destOrd="0" presId="urn:microsoft.com/office/officeart/2005/8/layout/vProcess5"/>
    <dgm:cxn modelId="{A970AA87-0DD6-324A-AFB3-02DE4C188F13}" type="presOf" srcId="{49C27C0B-CE72-44C5-ADD6-7F6477DB8EA7}" destId="{82CC8FCC-96B7-034F-8124-7BAE6E14F0EE}" srcOrd="0" destOrd="0" presId="urn:microsoft.com/office/officeart/2005/8/layout/vProcess5"/>
    <dgm:cxn modelId="{4E189289-964D-B54F-A15B-7EDAA0F794CC}" type="presOf" srcId="{16E462F0-F81B-4274-8DEF-3DDBBB4848F8}" destId="{143E2C51-60D3-034E-B47C-1D20728095C2}" srcOrd="1" destOrd="0" presId="urn:microsoft.com/office/officeart/2005/8/layout/vProcess5"/>
    <dgm:cxn modelId="{D72119CC-FF88-4C31-8E2C-ACC3F084BFF5}" srcId="{81C170AC-2C54-4894-B73C-2E5E77C9FF15}" destId="{49C27C0B-CE72-44C5-ADD6-7F6477DB8EA7}" srcOrd="0" destOrd="0" parTransId="{E729617B-8F98-47BB-B380-227A52BF5E90}" sibTransId="{C0EABE9E-8033-4B1A-8790-DE50B59A1C74}"/>
    <dgm:cxn modelId="{149EC2E9-BC0D-6D4B-B038-A6B6443BE651}" type="presOf" srcId="{0F8C1A23-AB0E-4A04-A4EC-DE8AE41D8608}" destId="{721711A4-D810-2540-94A1-341AB3262FDB}" srcOrd="0" destOrd="0" presId="urn:microsoft.com/office/officeart/2005/8/layout/vProcess5"/>
    <dgm:cxn modelId="{12931AED-833C-CC47-843F-600098C2FFB8}" type="presOf" srcId="{49C27C0B-CE72-44C5-ADD6-7F6477DB8EA7}" destId="{81075081-17F0-664C-880B-AA8381F032DA}" srcOrd="1" destOrd="0" presId="urn:microsoft.com/office/officeart/2005/8/layout/vProcess5"/>
    <dgm:cxn modelId="{6411C1F0-D9EA-BC4F-946F-4718E042D03B}" type="presOf" srcId="{C0EABE9E-8033-4B1A-8790-DE50B59A1C74}" destId="{6C0A217F-3191-7B43-99E9-16CADBBB166E}" srcOrd="0" destOrd="0" presId="urn:microsoft.com/office/officeart/2005/8/layout/vProcess5"/>
    <dgm:cxn modelId="{CBDF1721-B27C-6D4C-89AB-F40279C6EEB9}" type="presParOf" srcId="{0C80ADAA-4AB8-A447-86B9-3E95AA678824}" destId="{3EDF8DA7-FB0C-4143-945E-9D5A417AD5E2}" srcOrd="0" destOrd="0" presId="urn:microsoft.com/office/officeart/2005/8/layout/vProcess5"/>
    <dgm:cxn modelId="{C3F1F9AD-CC6A-7F4E-9753-CAE00D5A9EDF}" type="presParOf" srcId="{0C80ADAA-4AB8-A447-86B9-3E95AA678824}" destId="{82CC8FCC-96B7-034F-8124-7BAE6E14F0EE}" srcOrd="1" destOrd="0" presId="urn:microsoft.com/office/officeart/2005/8/layout/vProcess5"/>
    <dgm:cxn modelId="{CE7BC364-B95C-524C-8D6A-5D7D33F91B86}" type="presParOf" srcId="{0C80ADAA-4AB8-A447-86B9-3E95AA678824}" destId="{ED1DB2A6-475B-EE41-B087-D678F4FF383A}" srcOrd="2" destOrd="0" presId="urn:microsoft.com/office/officeart/2005/8/layout/vProcess5"/>
    <dgm:cxn modelId="{814D16AB-88FA-0947-BBAC-2EFBD3A4DD7C}" type="presParOf" srcId="{0C80ADAA-4AB8-A447-86B9-3E95AA678824}" destId="{918011CB-6CDE-6E42-B460-E98216ECC922}" srcOrd="3" destOrd="0" presId="urn:microsoft.com/office/officeart/2005/8/layout/vProcess5"/>
    <dgm:cxn modelId="{DEB694E1-ABC0-7448-84C4-5EBBF4163416}" type="presParOf" srcId="{0C80ADAA-4AB8-A447-86B9-3E95AA678824}" destId="{6C0A217F-3191-7B43-99E9-16CADBBB166E}" srcOrd="4" destOrd="0" presId="urn:microsoft.com/office/officeart/2005/8/layout/vProcess5"/>
    <dgm:cxn modelId="{19C13E3D-A6D4-9341-9E3A-1CB534912CF8}" type="presParOf" srcId="{0C80ADAA-4AB8-A447-86B9-3E95AA678824}" destId="{721711A4-D810-2540-94A1-341AB3262FDB}" srcOrd="5" destOrd="0" presId="urn:microsoft.com/office/officeart/2005/8/layout/vProcess5"/>
    <dgm:cxn modelId="{F20158C8-8516-4840-8240-DCAA5AC6CE14}" type="presParOf" srcId="{0C80ADAA-4AB8-A447-86B9-3E95AA678824}" destId="{81075081-17F0-664C-880B-AA8381F032DA}" srcOrd="6" destOrd="0" presId="urn:microsoft.com/office/officeart/2005/8/layout/vProcess5"/>
    <dgm:cxn modelId="{14097C80-F0B5-A745-BF5F-B3C473D3193B}" type="presParOf" srcId="{0C80ADAA-4AB8-A447-86B9-3E95AA678824}" destId="{F148E426-7B6F-CB49-87C2-A9DDFD6CB33B}" srcOrd="7" destOrd="0" presId="urn:microsoft.com/office/officeart/2005/8/layout/vProcess5"/>
    <dgm:cxn modelId="{2E07A6BE-2CD4-574A-9B3C-22BA65AE2AA6}" type="presParOf" srcId="{0C80ADAA-4AB8-A447-86B9-3E95AA678824}" destId="{143E2C51-60D3-034E-B47C-1D20728095C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65913F-9B00-4DE6-B5EA-1A5038B2DEE5}" type="doc">
      <dgm:prSet loTypeId="urn:microsoft.com/office/officeart/2005/8/layout/pyramid3" loCatId="pyramid" qsTypeId="urn:microsoft.com/office/officeart/2005/8/quickstyle/simple5" qsCatId="simple" csTypeId="urn:microsoft.com/office/officeart/2005/8/colors/colorful5" csCatId="colorful" phldr="1"/>
      <dgm:spPr/>
    </dgm:pt>
    <dgm:pt modelId="{B588283E-764E-4EAB-9B11-D26AE97DBF2E}">
      <dgm:prSet phldrT="[Text]" custT="1"/>
      <dgm:spPr/>
      <dgm:t>
        <a:bodyPr/>
        <a:lstStyle/>
        <a:p>
          <a:r>
            <a:rPr lang="en-US" sz="1800" dirty="0">
              <a:latin typeface="Comic Sans MS" panose="030F0702030302020204" pitchFamily="66" charset="0"/>
            </a:rPr>
            <a:t>Classroom Core Curriculum</a:t>
          </a:r>
        </a:p>
      </dgm:t>
    </dgm:pt>
    <dgm:pt modelId="{035862CD-BC43-4B49-95C1-DB9A6C42D67B}" type="parTrans" cxnId="{86BFFAE6-2130-4536-816B-32E695E52A15}">
      <dgm:prSet/>
      <dgm:spPr/>
      <dgm:t>
        <a:bodyPr/>
        <a:lstStyle/>
        <a:p>
          <a:endParaRPr lang="en-US" sz="900">
            <a:latin typeface="Comic Sans MS" panose="030F0702030302020204" pitchFamily="66" charset="0"/>
          </a:endParaRPr>
        </a:p>
      </dgm:t>
    </dgm:pt>
    <dgm:pt modelId="{B36450CE-985C-485E-BB0C-4B72F8C9FFD2}" type="sibTrans" cxnId="{86BFFAE6-2130-4536-816B-32E695E52A15}">
      <dgm:prSet/>
      <dgm:spPr/>
      <dgm:t>
        <a:bodyPr/>
        <a:lstStyle/>
        <a:p>
          <a:endParaRPr lang="en-US" sz="900">
            <a:latin typeface="Comic Sans MS" panose="030F0702030302020204" pitchFamily="66" charset="0"/>
          </a:endParaRPr>
        </a:p>
      </dgm:t>
    </dgm:pt>
    <dgm:pt modelId="{D953B618-540C-4CCF-BBCA-C949E8E86BF6}">
      <dgm:prSet phldrT="[Text]" custT="1"/>
      <dgm:spPr/>
      <dgm:t>
        <a:bodyPr/>
        <a:lstStyle/>
        <a:p>
          <a:r>
            <a:rPr lang="en-US" sz="1800" dirty="0">
              <a:latin typeface="Comic Sans MS" panose="030F0702030302020204" pitchFamily="66" charset="0"/>
            </a:rPr>
            <a:t>Small Group Counseling</a:t>
          </a:r>
        </a:p>
      </dgm:t>
    </dgm:pt>
    <dgm:pt modelId="{8AAEEEAB-74EB-48F0-8478-147ED2595A69}" type="parTrans" cxnId="{87BFE33B-AFFD-45E1-A277-3B3EF976982A}">
      <dgm:prSet/>
      <dgm:spPr/>
      <dgm:t>
        <a:bodyPr/>
        <a:lstStyle/>
        <a:p>
          <a:endParaRPr lang="en-US" sz="900">
            <a:latin typeface="Comic Sans MS" panose="030F0702030302020204" pitchFamily="66" charset="0"/>
          </a:endParaRPr>
        </a:p>
      </dgm:t>
    </dgm:pt>
    <dgm:pt modelId="{6DF08144-A54A-4FB6-ADBE-13C3A542E7C8}" type="sibTrans" cxnId="{87BFE33B-AFFD-45E1-A277-3B3EF976982A}">
      <dgm:prSet/>
      <dgm:spPr/>
      <dgm:t>
        <a:bodyPr/>
        <a:lstStyle/>
        <a:p>
          <a:endParaRPr lang="en-US" sz="900">
            <a:latin typeface="Comic Sans MS" panose="030F0702030302020204" pitchFamily="66" charset="0"/>
          </a:endParaRPr>
        </a:p>
      </dgm:t>
    </dgm:pt>
    <dgm:pt modelId="{8881A4EC-301D-4CDC-BB68-5624AF5F0E7C}">
      <dgm:prSet phldrT="[Text]" custT="1"/>
      <dgm:spPr/>
      <dgm:t>
        <a:bodyPr/>
        <a:lstStyle/>
        <a:p>
          <a:r>
            <a:rPr lang="en-US" sz="1800" dirty="0">
              <a:latin typeface="Comic Sans MS" panose="030F0702030302020204" pitchFamily="66" charset="0"/>
            </a:rPr>
            <a:t>Individual Counseling</a:t>
          </a:r>
        </a:p>
      </dgm:t>
    </dgm:pt>
    <dgm:pt modelId="{0CA404EB-1005-4810-836A-187D472EC44B}" type="parTrans" cxnId="{65707E3D-0D7A-4896-9239-7C4BB3E3E7A0}">
      <dgm:prSet/>
      <dgm:spPr/>
      <dgm:t>
        <a:bodyPr/>
        <a:lstStyle/>
        <a:p>
          <a:endParaRPr lang="en-US" sz="900">
            <a:latin typeface="Comic Sans MS" panose="030F0702030302020204" pitchFamily="66" charset="0"/>
          </a:endParaRPr>
        </a:p>
      </dgm:t>
    </dgm:pt>
    <dgm:pt modelId="{404E80BA-E71A-4680-A391-FA4ABD3219C7}" type="sibTrans" cxnId="{65707E3D-0D7A-4896-9239-7C4BB3E3E7A0}">
      <dgm:prSet/>
      <dgm:spPr/>
      <dgm:t>
        <a:bodyPr/>
        <a:lstStyle/>
        <a:p>
          <a:endParaRPr lang="en-US" sz="900">
            <a:latin typeface="Comic Sans MS" panose="030F0702030302020204" pitchFamily="66" charset="0"/>
          </a:endParaRPr>
        </a:p>
      </dgm:t>
    </dgm:pt>
    <dgm:pt modelId="{6E6364A4-AFD8-4295-B363-1AD063C947C2}">
      <dgm:prSet phldrT="[Text]" custT="1"/>
      <dgm:spPr/>
      <dgm:t>
        <a:bodyPr/>
        <a:lstStyle/>
        <a:p>
          <a:r>
            <a:rPr lang="en-US" sz="1600" dirty="0">
              <a:latin typeface="Comic Sans MS" panose="030F0702030302020204" pitchFamily="66" charset="0"/>
            </a:rPr>
            <a:t>Referral</a:t>
          </a:r>
        </a:p>
      </dgm:t>
    </dgm:pt>
    <dgm:pt modelId="{AB71C79A-1D1B-4025-85D5-0817A8C8696F}" type="parTrans" cxnId="{BF334BD2-F4B4-47C2-88DD-CD206EC86699}">
      <dgm:prSet/>
      <dgm:spPr/>
      <dgm:t>
        <a:bodyPr/>
        <a:lstStyle/>
        <a:p>
          <a:endParaRPr lang="en-US" sz="900">
            <a:latin typeface="Comic Sans MS" panose="030F0702030302020204" pitchFamily="66" charset="0"/>
          </a:endParaRPr>
        </a:p>
      </dgm:t>
    </dgm:pt>
    <dgm:pt modelId="{B0465C21-B825-4A9A-AF5E-EC80B8C4223B}" type="sibTrans" cxnId="{BF334BD2-F4B4-47C2-88DD-CD206EC86699}">
      <dgm:prSet/>
      <dgm:spPr/>
      <dgm:t>
        <a:bodyPr/>
        <a:lstStyle/>
        <a:p>
          <a:endParaRPr lang="en-US" sz="900">
            <a:latin typeface="Comic Sans MS" panose="030F0702030302020204" pitchFamily="66" charset="0"/>
          </a:endParaRPr>
        </a:p>
      </dgm:t>
    </dgm:pt>
    <dgm:pt modelId="{60EDF38A-9D2F-4D9D-BFEA-9503A4DBAF03}" type="pres">
      <dgm:prSet presAssocID="{C965913F-9B00-4DE6-B5EA-1A5038B2DEE5}" presName="Name0" presStyleCnt="0">
        <dgm:presLayoutVars>
          <dgm:dir/>
          <dgm:animLvl val="lvl"/>
          <dgm:resizeHandles val="exact"/>
        </dgm:presLayoutVars>
      </dgm:prSet>
      <dgm:spPr/>
    </dgm:pt>
    <dgm:pt modelId="{95E8A829-9CAE-4EBF-98D0-3D802835A10F}" type="pres">
      <dgm:prSet presAssocID="{B588283E-764E-4EAB-9B11-D26AE97DBF2E}" presName="Name8" presStyleCnt="0"/>
      <dgm:spPr/>
    </dgm:pt>
    <dgm:pt modelId="{C58B1E78-5D68-4B42-9AC9-539DBCE95064}" type="pres">
      <dgm:prSet presAssocID="{B588283E-764E-4EAB-9B11-D26AE97DBF2E}" presName="level" presStyleLbl="node1" presStyleIdx="0" presStyleCnt="4">
        <dgm:presLayoutVars>
          <dgm:chMax val="1"/>
          <dgm:bulletEnabled val="1"/>
        </dgm:presLayoutVars>
      </dgm:prSet>
      <dgm:spPr/>
    </dgm:pt>
    <dgm:pt modelId="{DFBC0C5F-1DBB-40D1-A072-03E2F3B2B025}" type="pres">
      <dgm:prSet presAssocID="{B588283E-764E-4EAB-9B11-D26AE97DBF2E}" presName="levelTx" presStyleLbl="revTx" presStyleIdx="0" presStyleCnt="0">
        <dgm:presLayoutVars>
          <dgm:chMax val="1"/>
          <dgm:bulletEnabled val="1"/>
        </dgm:presLayoutVars>
      </dgm:prSet>
      <dgm:spPr/>
    </dgm:pt>
    <dgm:pt modelId="{0819E897-0810-4825-82EA-24510256D07E}" type="pres">
      <dgm:prSet presAssocID="{D953B618-540C-4CCF-BBCA-C949E8E86BF6}" presName="Name8" presStyleCnt="0"/>
      <dgm:spPr/>
    </dgm:pt>
    <dgm:pt modelId="{D4B5D7A7-D6C2-4319-B534-F427869B1EEB}" type="pres">
      <dgm:prSet presAssocID="{D953B618-540C-4CCF-BBCA-C949E8E86BF6}" presName="level" presStyleLbl="node1" presStyleIdx="1" presStyleCnt="4">
        <dgm:presLayoutVars>
          <dgm:chMax val="1"/>
          <dgm:bulletEnabled val="1"/>
        </dgm:presLayoutVars>
      </dgm:prSet>
      <dgm:spPr/>
    </dgm:pt>
    <dgm:pt modelId="{00616C11-260A-481C-9D94-B070E919299E}" type="pres">
      <dgm:prSet presAssocID="{D953B618-540C-4CCF-BBCA-C949E8E86BF6}" presName="levelTx" presStyleLbl="revTx" presStyleIdx="0" presStyleCnt="0">
        <dgm:presLayoutVars>
          <dgm:chMax val="1"/>
          <dgm:bulletEnabled val="1"/>
        </dgm:presLayoutVars>
      </dgm:prSet>
      <dgm:spPr/>
    </dgm:pt>
    <dgm:pt modelId="{530E2D2B-DA6C-4ADE-8277-442466DF2CEE}" type="pres">
      <dgm:prSet presAssocID="{8881A4EC-301D-4CDC-BB68-5624AF5F0E7C}" presName="Name8" presStyleCnt="0"/>
      <dgm:spPr/>
    </dgm:pt>
    <dgm:pt modelId="{DE3D8FD5-6EC7-4D78-B3C3-FDA31F508C03}" type="pres">
      <dgm:prSet presAssocID="{8881A4EC-301D-4CDC-BB68-5624AF5F0E7C}" presName="level" presStyleLbl="node1" presStyleIdx="2" presStyleCnt="4" custScaleX="100039">
        <dgm:presLayoutVars>
          <dgm:chMax val="1"/>
          <dgm:bulletEnabled val="1"/>
        </dgm:presLayoutVars>
      </dgm:prSet>
      <dgm:spPr/>
    </dgm:pt>
    <dgm:pt modelId="{083E21CF-2F79-4FA3-932D-3F13555A77E0}" type="pres">
      <dgm:prSet presAssocID="{8881A4EC-301D-4CDC-BB68-5624AF5F0E7C}" presName="levelTx" presStyleLbl="revTx" presStyleIdx="0" presStyleCnt="0">
        <dgm:presLayoutVars>
          <dgm:chMax val="1"/>
          <dgm:bulletEnabled val="1"/>
        </dgm:presLayoutVars>
      </dgm:prSet>
      <dgm:spPr/>
    </dgm:pt>
    <dgm:pt modelId="{3051E0AC-C5DC-4492-8998-C8208DF88641}" type="pres">
      <dgm:prSet presAssocID="{6E6364A4-AFD8-4295-B363-1AD063C947C2}" presName="Name8" presStyleCnt="0"/>
      <dgm:spPr/>
    </dgm:pt>
    <dgm:pt modelId="{FB667136-9C59-4187-AE6B-1D681B1AA927}" type="pres">
      <dgm:prSet presAssocID="{6E6364A4-AFD8-4295-B363-1AD063C947C2}" presName="level" presStyleLbl="node1" presStyleIdx="3" presStyleCnt="4">
        <dgm:presLayoutVars>
          <dgm:chMax val="1"/>
          <dgm:bulletEnabled val="1"/>
        </dgm:presLayoutVars>
      </dgm:prSet>
      <dgm:spPr/>
    </dgm:pt>
    <dgm:pt modelId="{30857D49-E19B-43A0-A6C9-CBAB0B24A5A3}" type="pres">
      <dgm:prSet presAssocID="{6E6364A4-AFD8-4295-B363-1AD063C947C2}" presName="levelTx" presStyleLbl="revTx" presStyleIdx="0" presStyleCnt="0">
        <dgm:presLayoutVars>
          <dgm:chMax val="1"/>
          <dgm:bulletEnabled val="1"/>
        </dgm:presLayoutVars>
      </dgm:prSet>
      <dgm:spPr/>
    </dgm:pt>
  </dgm:ptLst>
  <dgm:cxnLst>
    <dgm:cxn modelId="{59CA8C1C-D468-4EE3-A703-A789B70D33FF}" type="presOf" srcId="{8881A4EC-301D-4CDC-BB68-5624AF5F0E7C}" destId="{083E21CF-2F79-4FA3-932D-3F13555A77E0}" srcOrd="1" destOrd="0" presId="urn:microsoft.com/office/officeart/2005/8/layout/pyramid3"/>
    <dgm:cxn modelId="{CAEEF624-6121-49F7-833E-9921449EFB1C}" type="presOf" srcId="{B588283E-764E-4EAB-9B11-D26AE97DBF2E}" destId="{DFBC0C5F-1DBB-40D1-A072-03E2F3B2B025}" srcOrd="1" destOrd="0" presId="urn:microsoft.com/office/officeart/2005/8/layout/pyramid3"/>
    <dgm:cxn modelId="{FD126737-79A4-4666-8934-CD108AE44715}" type="presOf" srcId="{B588283E-764E-4EAB-9B11-D26AE97DBF2E}" destId="{C58B1E78-5D68-4B42-9AC9-539DBCE95064}" srcOrd="0" destOrd="0" presId="urn:microsoft.com/office/officeart/2005/8/layout/pyramid3"/>
    <dgm:cxn modelId="{87BFE33B-AFFD-45E1-A277-3B3EF976982A}" srcId="{C965913F-9B00-4DE6-B5EA-1A5038B2DEE5}" destId="{D953B618-540C-4CCF-BBCA-C949E8E86BF6}" srcOrd="1" destOrd="0" parTransId="{8AAEEEAB-74EB-48F0-8478-147ED2595A69}" sibTransId="{6DF08144-A54A-4FB6-ADBE-13C3A542E7C8}"/>
    <dgm:cxn modelId="{65707E3D-0D7A-4896-9239-7C4BB3E3E7A0}" srcId="{C965913F-9B00-4DE6-B5EA-1A5038B2DEE5}" destId="{8881A4EC-301D-4CDC-BB68-5624AF5F0E7C}" srcOrd="2" destOrd="0" parTransId="{0CA404EB-1005-4810-836A-187D472EC44B}" sibTransId="{404E80BA-E71A-4680-A391-FA4ABD3219C7}"/>
    <dgm:cxn modelId="{04F87866-3954-4AD9-A3B8-403642A4E8CB}" type="presOf" srcId="{D953B618-540C-4CCF-BBCA-C949E8E86BF6}" destId="{D4B5D7A7-D6C2-4319-B534-F427869B1EEB}" srcOrd="0" destOrd="0" presId="urn:microsoft.com/office/officeart/2005/8/layout/pyramid3"/>
    <dgm:cxn modelId="{7B1AA2A1-B4F8-4C55-94FF-92F358D3A7F6}" type="presOf" srcId="{C965913F-9B00-4DE6-B5EA-1A5038B2DEE5}" destId="{60EDF38A-9D2F-4D9D-BFEA-9503A4DBAF03}" srcOrd="0" destOrd="0" presId="urn:microsoft.com/office/officeart/2005/8/layout/pyramid3"/>
    <dgm:cxn modelId="{524969B9-E97A-44CE-A612-0F0237C54923}" type="presOf" srcId="{8881A4EC-301D-4CDC-BB68-5624AF5F0E7C}" destId="{DE3D8FD5-6EC7-4D78-B3C3-FDA31F508C03}" srcOrd="0" destOrd="0" presId="urn:microsoft.com/office/officeart/2005/8/layout/pyramid3"/>
    <dgm:cxn modelId="{D86398CF-B256-4C8E-8E22-0C72C536E044}" type="presOf" srcId="{D953B618-540C-4CCF-BBCA-C949E8E86BF6}" destId="{00616C11-260A-481C-9D94-B070E919299E}" srcOrd="1" destOrd="0" presId="urn:microsoft.com/office/officeart/2005/8/layout/pyramid3"/>
    <dgm:cxn modelId="{BF334BD2-F4B4-47C2-88DD-CD206EC86699}" srcId="{C965913F-9B00-4DE6-B5EA-1A5038B2DEE5}" destId="{6E6364A4-AFD8-4295-B363-1AD063C947C2}" srcOrd="3" destOrd="0" parTransId="{AB71C79A-1D1B-4025-85D5-0817A8C8696F}" sibTransId="{B0465C21-B825-4A9A-AF5E-EC80B8C4223B}"/>
    <dgm:cxn modelId="{287AF9D7-AFDC-4FAC-A400-A1BBE9258D33}" type="presOf" srcId="{6E6364A4-AFD8-4295-B363-1AD063C947C2}" destId="{FB667136-9C59-4187-AE6B-1D681B1AA927}" srcOrd="0" destOrd="0" presId="urn:microsoft.com/office/officeart/2005/8/layout/pyramid3"/>
    <dgm:cxn modelId="{3A349CDF-6F2B-4071-960D-0D7093E716A6}" type="presOf" srcId="{6E6364A4-AFD8-4295-B363-1AD063C947C2}" destId="{30857D49-E19B-43A0-A6C9-CBAB0B24A5A3}" srcOrd="1" destOrd="0" presId="urn:microsoft.com/office/officeart/2005/8/layout/pyramid3"/>
    <dgm:cxn modelId="{86BFFAE6-2130-4536-816B-32E695E52A15}" srcId="{C965913F-9B00-4DE6-B5EA-1A5038B2DEE5}" destId="{B588283E-764E-4EAB-9B11-D26AE97DBF2E}" srcOrd="0" destOrd="0" parTransId="{035862CD-BC43-4B49-95C1-DB9A6C42D67B}" sibTransId="{B36450CE-985C-485E-BB0C-4B72F8C9FFD2}"/>
    <dgm:cxn modelId="{41F86C89-9B40-4F73-B3BB-A1E96605FE1D}" type="presParOf" srcId="{60EDF38A-9D2F-4D9D-BFEA-9503A4DBAF03}" destId="{95E8A829-9CAE-4EBF-98D0-3D802835A10F}" srcOrd="0" destOrd="0" presId="urn:microsoft.com/office/officeart/2005/8/layout/pyramid3"/>
    <dgm:cxn modelId="{F1BD14D4-6DF8-4FCA-BDF2-E44EE7B062E6}" type="presParOf" srcId="{95E8A829-9CAE-4EBF-98D0-3D802835A10F}" destId="{C58B1E78-5D68-4B42-9AC9-539DBCE95064}" srcOrd="0" destOrd="0" presId="urn:microsoft.com/office/officeart/2005/8/layout/pyramid3"/>
    <dgm:cxn modelId="{B5F4FDF0-25AD-4A6D-9738-68513505C14D}" type="presParOf" srcId="{95E8A829-9CAE-4EBF-98D0-3D802835A10F}" destId="{DFBC0C5F-1DBB-40D1-A072-03E2F3B2B025}" srcOrd="1" destOrd="0" presId="urn:microsoft.com/office/officeart/2005/8/layout/pyramid3"/>
    <dgm:cxn modelId="{E8CB6C89-405F-4E6D-A7BB-BD62925668AE}" type="presParOf" srcId="{60EDF38A-9D2F-4D9D-BFEA-9503A4DBAF03}" destId="{0819E897-0810-4825-82EA-24510256D07E}" srcOrd="1" destOrd="0" presId="urn:microsoft.com/office/officeart/2005/8/layout/pyramid3"/>
    <dgm:cxn modelId="{EB7B2CF1-4D62-41AF-94A2-6C9AC2DB2316}" type="presParOf" srcId="{0819E897-0810-4825-82EA-24510256D07E}" destId="{D4B5D7A7-D6C2-4319-B534-F427869B1EEB}" srcOrd="0" destOrd="0" presId="urn:microsoft.com/office/officeart/2005/8/layout/pyramid3"/>
    <dgm:cxn modelId="{89369A04-0354-42B2-BBFE-CF7E5576914C}" type="presParOf" srcId="{0819E897-0810-4825-82EA-24510256D07E}" destId="{00616C11-260A-481C-9D94-B070E919299E}" srcOrd="1" destOrd="0" presId="urn:microsoft.com/office/officeart/2005/8/layout/pyramid3"/>
    <dgm:cxn modelId="{36E3DFE9-290F-4BE5-B7EA-1E2407FAE0CB}" type="presParOf" srcId="{60EDF38A-9D2F-4D9D-BFEA-9503A4DBAF03}" destId="{530E2D2B-DA6C-4ADE-8277-442466DF2CEE}" srcOrd="2" destOrd="0" presId="urn:microsoft.com/office/officeart/2005/8/layout/pyramid3"/>
    <dgm:cxn modelId="{B6BB6436-1ABB-4589-B3ED-6F40C748F3C2}" type="presParOf" srcId="{530E2D2B-DA6C-4ADE-8277-442466DF2CEE}" destId="{DE3D8FD5-6EC7-4D78-B3C3-FDA31F508C03}" srcOrd="0" destOrd="0" presId="urn:microsoft.com/office/officeart/2005/8/layout/pyramid3"/>
    <dgm:cxn modelId="{00A6E5DA-CE42-4844-A911-1EFB2F0083E3}" type="presParOf" srcId="{530E2D2B-DA6C-4ADE-8277-442466DF2CEE}" destId="{083E21CF-2F79-4FA3-932D-3F13555A77E0}" srcOrd="1" destOrd="0" presId="urn:microsoft.com/office/officeart/2005/8/layout/pyramid3"/>
    <dgm:cxn modelId="{14D0D08F-273A-4371-9DF1-D961CE0C59C1}" type="presParOf" srcId="{60EDF38A-9D2F-4D9D-BFEA-9503A4DBAF03}" destId="{3051E0AC-C5DC-4492-8998-C8208DF88641}" srcOrd="3" destOrd="0" presId="urn:microsoft.com/office/officeart/2005/8/layout/pyramid3"/>
    <dgm:cxn modelId="{E755304A-08BB-4815-9C06-70CC406738DC}" type="presParOf" srcId="{3051E0AC-C5DC-4492-8998-C8208DF88641}" destId="{FB667136-9C59-4187-AE6B-1D681B1AA927}" srcOrd="0" destOrd="0" presId="urn:microsoft.com/office/officeart/2005/8/layout/pyramid3"/>
    <dgm:cxn modelId="{2E2D59AF-2C86-4B2D-91C6-E4F339795FD4}" type="presParOf" srcId="{3051E0AC-C5DC-4492-8998-C8208DF88641}" destId="{30857D49-E19B-43A0-A6C9-CBAB0B24A5A3}"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4357C4-D5A4-4DC0-ACF1-F9B1F04EBEDF}"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A61E5FF5-04C8-437B-BF5A-1515DB786004}">
      <dgm:prSet/>
      <dgm:spPr/>
      <dgm:t>
        <a:bodyPr/>
        <a:lstStyle/>
        <a:p>
          <a:r>
            <a:rPr lang="en-US"/>
            <a:t>1.  Time it takes to implement (number of classroom lessons)</a:t>
          </a:r>
        </a:p>
      </dgm:t>
    </dgm:pt>
    <dgm:pt modelId="{99F3AE55-B2CB-4ECB-A2AE-3AE1EB361A4D}" type="parTrans" cxnId="{46EB9871-9554-401A-A245-AFA8FAE2B232}">
      <dgm:prSet/>
      <dgm:spPr/>
      <dgm:t>
        <a:bodyPr/>
        <a:lstStyle/>
        <a:p>
          <a:endParaRPr lang="en-US"/>
        </a:p>
      </dgm:t>
    </dgm:pt>
    <dgm:pt modelId="{200BD5A4-CCC8-4E99-AB39-24F7911780E8}" type="sibTrans" cxnId="{46EB9871-9554-401A-A245-AFA8FAE2B232}">
      <dgm:prSet/>
      <dgm:spPr/>
      <dgm:t>
        <a:bodyPr/>
        <a:lstStyle/>
        <a:p>
          <a:endParaRPr lang="en-US"/>
        </a:p>
      </dgm:t>
    </dgm:pt>
    <dgm:pt modelId="{5DA6D5C6-E287-4313-857B-51025CDE505A}">
      <dgm:prSet/>
      <dgm:spPr/>
      <dgm:t>
        <a:bodyPr/>
        <a:lstStyle/>
        <a:p>
          <a:r>
            <a:rPr lang="en-US"/>
            <a:t>The impact on academics and behavior the program has shown</a:t>
          </a:r>
        </a:p>
      </dgm:t>
    </dgm:pt>
    <dgm:pt modelId="{290CDA67-39B8-4E4F-9445-C9F77693AA9B}" type="parTrans" cxnId="{BC6B554D-D545-44A1-880E-F3932C24EAE0}">
      <dgm:prSet/>
      <dgm:spPr/>
      <dgm:t>
        <a:bodyPr/>
        <a:lstStyle/>
        <a:p>
          <a:endParaRPr lang="en-US"/>
        </a:p>
      </dgm:t>
    </dgm:pt>
    <dgm:pt modelId="{DEB07E08-B9DC-42BE-879C-BB8FF8FC9E59}" type="sibTrans" cxnId="{BC6B554D-D545-44A1-880E-F3932C24EAE0}">
      <dgm:prSet/>
      <dgm:spPr/>
      <dgm:t>
        <a:bodyPr/>
        <a:lstStyle/>
        <a:p>
          <a:endParaRPr lang="en-US"/>
        </a:p>
      </dgm:t>
    </dgm:pt>
    <dgm:pt modelId="{D0847F29-5F4C-42A9-9E12-1FBEA59C2F31}">
      <dgm:prSet/>
      <dgm:spPr/>
      <dgm:t>
        <a:bodyPr/>
        <a:lstStyle/>
        <a:p>
          <a:r>
            <a:rPr lang="en-US"/>
            <a:t>The cost to implement the program</a:t>
          </a:r>
        </a:p>
      </dgm:t>
    </dgm:pt>
    <dgm:pt modelId="{48162465-1A2C-48E1-8418-A06FAF990FA5}" type="parTrans" cxnId="{28871AC2-BF3E-4519-9D46-49ACCB7749A3}">
      <dgm:prSet/>
      <dgm:spPr/>
      <dgm:t>
        <a:bodyPr/>
        <a:lstStyle/>
        <a:p>
          <a:endParaRPr lang="en-US"/>
        </a:p>
      </dgm:t>
    </dgm:pt>
    <dgm:pt modelId="{03331883-A913-45A8-B965-1E71202EC732}" type="sibTrans" cxnId="{28871AC2-BF3E-4519-9D46-49ACCB7749A3}">
      <dgm:prSet/>
      <dgm:spPr/>
      <dgm:t>
        <a:bodyPr/>
        <a:lstStyle/>
        <a:p>
          <a:endParaRPr lang="en-US"/>
        </a:p>
      </dgm:t>
    </dgm:pt>
    <dgm:pt modelId="{745AB916-7E1D-E74A-A87D-FF584D5F3CCD}" type="pres">
      <dgm:prSet presAssocID="{E94357C4-D5A4-4DC0-ACF1-F9B1F04EBEDF}" presName="hierChild1" presStyleCnt="0">
        <dgm:presLayoutVars>
          <dgm:chPref val="1"/>
          <dgm:dir/>
          <dgm:animOne val="branch"/>
          <dgm:animLvl val="lvl"/>
          <dgm:resizeHandles/>
        </dgm:presLayoutVars>
      </dgm:prSet>
      <dgm:spPr/>
    </dgm:pt>
    <dgm:pt modelId="{A5DB93DB-ABEC-F748-9E5A-2B28F3F4B678}" type="pres">
      <dgm:prSet presAssocID="{A61E5FF5-04C8-437B-BF5A-1515DB786004}" presName="hierRoot1" presStyleCnt="0"/>
      <dgm:spPr/>
    </dgm:pt>
    <dgm:pt modelId="{277C4AB8-57F3-D04F-B2C3-F121E8434E12}" type="pres">
      <dgm:prSet presAssocID="{A61E5FF5-04C8-437B-BF5A-1515DB786004}" presName="composite" presStyleCnt="0"/>
      <dgm:spPr/>
    </dgm:pt>
    <dgm:pt modelId="{B883C2DE-82FA-1847-80E4-BF5B7FD0B56C}" type="pres">
      <dgm:prSet presAssocID="{A61E5FF5-04C8-437B-BF5A-1515DB786004}" presName="background" presStyleLbl="node0" presStyleIdx="0" presStyleCnt="1"/>
      <dgm:spPr/>
    </dgm:pt>
    <dgm:pt modelId="{27584D50-4F82-2E4A-828C-E231EB7DCDDE}" type="pres">
      <dgm:prSet presAssocID="{A61E5FF5-04C8-437B-BF5A-1515DB786004}" presName="text" presStyleLbl="fgAcc0" presStyleIdx="0" presStyleCnt="1">
        <dgm:presLayoutVars>
          <dgm:chPref val="3"/>
        </dgm:presLayoutVars>
      </dgm:prSet>
      <dgm:spPr/>
    </dgm:pt>
    <dgm:pt modelId="{169E3127-58D3-314F-82B2-5CF9B9A4F8AB}" type="pres">
      <dgm:prSet presAssocID="{A61E5FF5-04C8-437B-BF5A-1515DB786004}" presName="hierChild2" presStyleCnt="0"/>
      <dgm:spPr/>
    </dgm:pt>
    <dgm:pt modelId="{DF4A016A-72FA-7E49-97F0-F3E47ED2D2D6}" type="pres">
      <dgm:prSet presAssocID="{290CDA67-39B8-4E4F-9445-C9F77693AA9B}" presName="Name10" presStyleLbl="parChTrans1D2" presStyleIdx="0" presStyleCnt="2"/>
      <dgm:spPr/>
    </dgm:pt>
    <dgm:pt modelId="{02A1483E-BF4C-624A-81E9-C4693F3E4ABD}" type="pres">
      <dgm:prSet presAssocID="{5DA6D5C6-E287-4313-857B-51025CDE505A}" presName="hierRoot2" presStyleCnt="0"/>
      <dgm:spPr/>
    </dgm:pt>
    <dgm:pt modelId="{93225196-18A7-DE48-8E7E-096AE9D1E63D}" type="pres">
      <dgm:prSet presAssocID="{5DA6D5C6-E287-4313-857B-51025CDE505A}" presName="composite2" presStyleCnt="0"/>
      <dgm:spPr/>
    </dgm:pt>
    <dgm:pt modelId="{D4E7AA8E-03CE-AB4D-8DA6-6ECA19D21FFC}" type="pres">
      <dgm:prSet presAssocID="{5DA6D5C6-E287-4313-857B-51025CDE505A}" presName="background2" presStyleLbl="node2" presStyleIdx="0" presStyleCnt="2"/>
      <dgm:spPr/>
    </dgm:pt>
    <dgm:pt modelId="{7AC94C7F-C0C1-C045-B962-ECE09931C459}" type="pres">
      <dgm:prSet presAssocID="{5DA6D5C6-E287-4313-857B-51025CDE505A}" presName="text2" presStyleLbl="fgAcc2" presStyleIdx="0" presStyleCnt="2">
        <dgm:presLayoutVars>
          <dgm:chPref val="3"/>
        </dgm:presLayoutVars>
      </dgm:prSet>
      <dgm:spPr/>
    </dgm:pt>
    <dgm:pt modelId="{156CD709-F641-A845-BFEE-F3B848DB5227}" type="pres">
      <dgm:prSet presAssocID="{5DA6D5C6-E287-4313-857B-51025CDE505A}" presName="hierChild3" presStyleCnt="0"/>
      <dgm:spPr/>
    </dgm:pt>
    <dgm:pt modelId="{55A9A3CE-20DD-EF47-AF6F-86E815FF54D2}" type="pres">
      <dgm:prSet presAssocID="{48162465-1A2C-48E1-8418-A06FAF990FA5}" presName="Name10" presStyleLbl="parChTrans1D2" presStyleIdx="1" presStyleCnt="2"/>
      <dgm:spPr/>
    </dgm:pt>
    <dgm:pt modelId="{3BFC267D-B71A-604D-936B-FF151DFF88C8}" type="pres">
      <dgm:prSet presAssocID="{D0847F29-5F4C-42A9-9E12-1FBEA59C2F31}" presName="hierRoot2" presStyleCnt="0"/>
      <dgm:spPr/>
    </dgm:pt>
    <dgm:pt modelId="{93C3DF35-43EA-A842-B72F-7492278E872B}" type="pres">
      <dgm:prSet presAssocID="{D0847F29-5F4C-42A9-9E12-1FBEA59C2F31}" presName="composite2" presStyleCnt="0"/>
      <dgm:spPr/>
    </dgm:pt>
    <dgm:pt modelId="{2FB886B9-A368-8942-B315-57472BA4356D}" type="pres">
      <dgm:prSet presAssocID="{D0847F29-5F4C-42A9-9E12-1FBEA59C2F31}" presName="background2" presStyleLbl="node2" presStyleIdx="1" presStyleCnt="2"/>
      <dgm:spPr/>
    </dgm:pt>
    <dgm:pt modelId="{D8DE1A43-C69A-594F-A8B0-37E80571770C}" type="pres">
      <dgm:prSet presAssocID="{D0847F29-5F4C-42A9-9E12-1FBEA59C2F31}" presName="text2" presStyleLbl="fgAcc2" presStyleIdx="1" presStyleCnt="2">
        <dgm:presLayoutVars>
          <dgm:chPref val="3"/>
        </dgm:presLayoutVars>
      </dgm:prSet>
      <dgm:spPr/>
    </dgm:pt>
    <dgm:pt modelId="{C264303C-2B5B-9B4D-A238-449C3470DB0C}" type="pres">
      <dgm:prSet presAssocID="{D0847F29-5F4C-42A9-9E12-1FBEA59C2F31}" presName="hierChild3" presStyleCnt="0"/>
      <dgm:spPr/>
    </dgm:pt>
  </dgm:ptLst>
  <dgm:cxnLst>
    <dgm:cxn modelId="{3B579507-58BC-7640-974A-223A4F715C99}" type="presOf" srcId="{290CDA67-39B8-4E4F-9445-C9F77693AA9B}" destId="{DF4A016A-72FA-7E49-97F0-F3E47ED2D2D6}" srcOrd="0" destOrd="0" presId="urn:microsoft.com/office/officeart/2005/8/layout/hierarchy1"/>
    <dgm:cxn modelId="{E493150E-C0CF-9749-8F26-2637BDEB0F68}" type="presOf" srcId="{E94357C4-D5A4-4DC0-ACF1-F9B1F04EBEDF}" destId="{745AB916-7E1D-E74A-A87D-FF584D5F3CCD}" srcOrd="0" destOrd="0" presId="urn:microsoft.com/office/officeart/2005/8/layout/hierarchy1"/>
    <dgm:cxn modelId="{BC6B554D-D545-44A1-880E-F3932C24EAE0}" srcId="{A61E5FF5-04C8-437B-BF5A-1515DB786004}" destId="{5DA6D5C6-E287-4313-857B-51025CDE505A}" srcOrd="0" destOrd="0" parTransId="{290CDA67-39B8-4E4F-9445-C9F77693AA9B}" sibTransId="{DEB07E08-B9DC-42BE-879C-BB8FF8FC9E59}"/>
    <dgm:cxn modelId="{667B7A4D-C19D-E54D-961F-F0E772DBBA29}" type="presOf" srcId="{48162465-1A2C-48E1-8418-A06FAF990FA5}" destId="{55A9A3CE-20DD-EF47-AF6F-86E815FF54D2}" srcOrd="0" destOrd="0" presId="urn:microsoft.com/office/officeart/2005/8/layout/hierarchy1"/>
    <dgm:cxn modelId="{1A2A3364-CEC8-FC47-BE5C-BE715BA81D74}" type="presOf" srcId="{5DA6D5C6-E287-4313-857B-51025CDE505A}" destId="{7AC94C7F-C0C1-C045-B962-ECE09931C459}" srcOrd="0" destOrd="0" presId="urn:microsoft.com/office/officeart/2005/8/layout/hierarchy1"/>
    <dgm:cxn modelId="{46EB9871-9554-401A-A245-AFA8FAE2B232}" srcId="{E94357C4-D5A4-4DC0-ACF1-F9B1F04EBEDF}" destId="{A61E5FF5-04C8-437B-BF5A-1515DB786004}" srcOrd="0" destOrd="0" parTransId="{99F3AE55-B2CB-4ECB-A2AE-3AE1EB361A4D}" sibTransId="{200BD5A4-CCC8-4E99-AB39-24F7911780E8}"/>
    <dgm:cxn modelId="{2915F67C-18EE-9C4D-BF5B-1CD15B0717F8}" type="presOf" srcId="{A61E5FF5-04C8-437B-BF5A-1515DB786004}" destId="{27584D50-4F82-2E4A-828C-E231EB7DCDDE}" srcOrd="0" destOrd="0" presId="urn:microsoft.com/office/officeart/2005/8/layout/hierarchy1"/>
    <dgm:cxn modelId="{28871AC2-BF3E-4519-9D46-49ACCB7749A3}" srcId="{A61E5FF5-04C8-437B-BF5A-1515DB786004}" destId="{D0847F29-5F4C-42A9-9E12-1FBEA59C2F31}" srcOrd="1" destOrd="0" parTransId="{48162465-1A2C-48E1-8418-A06FAF990FA5}" sibTransId="{03331883-A913-45A8-B965-1E71202EC732}"/>
    <dgm:cxn modelId="{726173F2-FCB3-0149-923A-501142740A69}" type="presOf" srcId="{D0847F29-5F4C-42A9-9E12-1FBEA59C2F31}" destId="{D8DE1A43-C69A-594F-A8B0-37E80571770C}" srcOrd="0" destOrd="0" presId="urn:microsoft.com/office/officeart/2005/8/layout/hierarchy1"/>
    <dgm:cxn modelId="{81B2602E-1F07-3348-A6EC-F3A5FC5ED150}" type="presParOf" srcId="{745AB916-7E1D-E74A-A87D-FF584D5F3CCD}" destId="{A5DB93DB-ABEC-F748-9E5A-2B28F3F4B678}" srcOrd="0" destOrd="0" presId="urn:microsoft.com/office/officeart/2005/8/layout/hierarchy1"/>
    <dgm:cxn modelId="{9D9F1F69-EF32-B54A-B352-D3832C8C085C}" type="presParOf" srcId="{A5DB93DB-ABEC-F748-9E5A-2B28F3F4B678}" destId="{277C4AB8-57F3-D04F-B2C3-F121E8434E12}" srcOrd="0" destOrd="0" presId="urn:microsoft.com/office/officeart/2005/8/layout/hierarchy1"/>
    <dgm:cxn modelId="{CF26C2C4-54D7-F842-87B7-EC0EB6B6D0A6}" type="presParOf" srcId="{277C4AB8-57F3-D04F-B2C3-F121E8434E12}" destId="{B883C2DE-82FA-1847-80E4-BF5B7FD0B56C}" srcOrd="0" destOrd="0" presId="urn:microsoft.com/office/officeart/2005/8/layout/hierarchy1"/>
    <dgm:cxn modelId="{0F5EFBC4-BFBE-B14B-850F-93EC6ED32B7C}" type="presParOf" srcId="{277C4AB8-57F3-D04F-B2C3-F121E8434E12}" destId="{27584D50-4F82-2E4A-828C-E231EB7DCDDE}" srcOrd="1" destOrd="0" presId="urn:microsoft.com/office/officeart/2005/8/layout/hierarchy1"/>
    <dgm:cxn modelId="{8BF04EBE-06E7-E648-8BEB-51D5156FE093}" type="presParOf" srcId="{A5DB93DB-ABEC-F748-9E5A-2B28F3F4B678}" destId="{169E3127-58D3-314F-82B2-5CF9B9A4F8AB}" srcOrd="1" destOrd="0" presId="urn:microsoft.com/office/officeart/2005/8/layout/hierarchy1"/>
    <dgm:cxn modelId="{0529621A-DFDC-C846-8F33-4E7C7FB5FBE0}" type="presParOf" srcId="{169E3127-58D3-314F-82B2-5CF9B9A4F8AB}" destId="{DF4A016A-72FA-7E49-97F0-F3E47ED2D2D6}" srcOrd="0" destOrd="0" presId="urn:microsoft.com/office/officeart/2005/8/layout/hierarchy1"/>
    <dgm:cxn modelId="{0F831F0E-ECA0-9848-A752-9941E80A5BD9}" type="presParOf" srcId="{169E3127-58D3-314F-82B2-5CF9B9A4F8AB}" destId="{02A1483E-BF4C-624A-81E9-C4693F3E4ABD}" srcOrd="1" destOrd="0" presId="urn:microsoft.com/office/officeart/2005/8/layout/hierarchy1"/>
    <dgm:cxn modelId="{C41BD8D1-50E2-8E4B-A490-432407F09B89}" type="presParOf" srcId="{02A1483E-BF4C-624A-81E9-C4693F3E4ABD}" destId="{93225196-18A7-DE48-8E7E-096AE9D1E63D}" srcOrd="0" destOrd="0" presId="urn:microsoft.com/office/officeart/2005/8/layout/hierarchy1"/>
    <dgm:cxn modelId="{290E4C78-7CBE-1C44-A60B-B88CD88C006E}" type="presParOf" srcId="{93225196-18A7-DE48-8E7E-096AE9D1E63D}" destId="{D4E7AA8E-03CE-AB4D-8DA6-6ECA19D21FFC}" srcOrd="0" destOrd="0" presId="urn:microsoft.com/office/officeart/2005/8/layout/hierarchy1"/>
    <dgm:cxn modelId="{197E7533-2DB1-E746-BC43-C8478C12CFF5}" type="presParOf" srcId="{93225196-18A7-DE48-8E7E-096AE9D1E63D}" destId="{7AC94C7F-C0C1-C045-B962-ECE09931C459}" srcOrd="1" destOrd="0" presId="urn:microsoft.com/office/officeart/2005/8/layout/hierarchy1"/>
    <dgm:cxn modelId="{24A74D2D-416B-0F4A-AA40-6214F69063F7}" type="presParOf" srcId="{02A1483E-BF4C-624A-81E9-C4693F3E4ABD}" destId="{156CD709-F641-A845-BFEE-F3B848DB5227}" srcOrd="1" destOrd="0" presId="urn:microsoft.com/office/officeart/2005/8/layout/hierarchy1"/>
    <dgm:cxn modelId="{76316B03-F1FD-C643-9C47-1DBF0A8F2130}" type="presParOf" srcId="{169E3127-58D3-314F-82B2-5CF9B9A4F8AB}" destId="{55A9A3CE-20DD-EF47-AF6F-86E815FF54D2}" srcOrd="2" destOrd="0" presId="urn:microsoft.com/office/officeart/2005/8/layout/hierarchy1"/>
    <dgm:cxn modelId="{283D204D-D6D4-0440-A3FA-A1C0EC1789A9}" type="presParOf" srcId="{169E3127-58D3-314F-82B2-5CF9B9A4F8AB}" destId="{3BFC267D-B71A-604D-936B-FF151DFF88C8}" srcOrd="3" destOrd="0" presId="urn:microsoft.com/office/officeart/2005/8/layout/hierarchy1"/>
    <dgm:cxn modelId="{D019FF6C-FA93-B840-AA6E-A3D3B6BFF677}" type="presParOf" srcId="{3BFC267D-B71A-604D-936B-FF151DFF88C8}" destId="{93C3DF35-43EA-A842-B72F-7492278E872B}" srcOrd="0" destOrd="0" presId="urn:microsoft.com/office/officeart/2005/8/layout/hierarchy1"/>
    <dgm:cxn modelId="{022D47F2-4BAE-4047-9DCE-934EE13577C4}" type="presParOf" srcId="{93C3DF35-43EA-A842-B72F-7492278E872B}" destId="{2FB886B9-A368-8942-B315-57472BA4356D}" srcOrd="0" destOrd="0" presId="urn:microsoft.com/office/officeart/2005/8/layout/hierarchy1"/>
    <dgm:cxn modelId="{0F9F4775-D075-9243-9C66-EBFE58C97D03}" type="presParOf" srcId="{93C3DF35-43EA-A842-B72F-7492278E872B}" destId="{D8DE1A43-C69A-594F-A8B0-37E80571770C}" srcOrd="1" destOrd="0" presId="urn:microsoft.com/office/officeart/2005/8/layout/hierarchy1"/>
    <dgm:cxn modelId="{7CC48AF2-F5BF-C942-987A-0899D5A6DB76}" type="presParOf" srcId="{3BFC267D-B71A-604D-936B-FF151DFF88C8}" destId="{C264303C-2B5B-9B4D-A238-449C3470DB0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1410A4-572C-4F5C-93E5-1BAA461E5B08}">
      <dsp:nvSpPr>
        <dsp:cNvPr id="0" name=""/>
        <dsp:cNvSpPr/>
      </dsp:nvSpPr>
      <dsp:spPr>
        <a:xfrm>
          <a:off x="0" y="2288"/>
          <a:ext cx="6364224" cy="115984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EE0D83-621D-437B-843C-0634571E6697}">
      <dsp:nvSpPr>
        <dsp:cNvPr id="0" name=""/>
        <dsp:cNvSpPr/>
      </dsp:nvSpPr>
      <dsp:spPr>
        <a:xfrm>
          <a:off x="350852" y="263253"/>
          <a:ext cx="637913" cy="6379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98CA9C-9CD2-4F7F-BE3E-E3E68B04CAFC}">
      <dsp:nvSpPr>
        <dsp:cNvPr id="0" name=""/>
        <dsp:cNvSpPr/>
      </dsp:nvSpPr>
      <dsp:spPr>
        <a:xfrm>
          <a:off x="1339618" y="2288"/>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US" sz="2100" kern="1200" dirty="0"/>
            <a:t>Promoting your Classroom and small group programs that have an impact</a:t>
          </a:r>
        </a:p>
      </dsp:txBody>
      <dsp:txXfrm>
        <a:off x="1339618" y="2288"/>
        <a:ext cx="5024605" cy="1159843"/>
      </dsp:txXfrm>
    </dsp:sp>
    <dsp:sp modelId="{FE6DE9E4-F1AA-4D22-BFF7-B3DF2BF7C3C9}">
      <dsp:nvSpPr>
        <dsp:cNvPr id="0" name=""/>
        <dsp:cNvSpPr/>
      </dsp:nvSpPr>
      <dsp:spPr>
        <a:xfrm>
          <a:off x="0" y="1452092"/>
          <a:ext cx="6364224" cy="115984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E466C4-AB92-4A5C-BA77-0DBE83C8DFEF}">
      <dsp:nvSpPr>
        <dsp:cNvPr id="0" name=""/>
        <dsp:cNvSpPr/>
      </dsp:nvSpPr>
      <dsp:spPr>
        <a:xfrm>
          <a:off x="350852" y="1713057"/>
          <a:ext cx="637913" cy="6379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D9EF4C-91CF-444B-BE18-FF9EBCA69B6D}">
      <dsp:nvSpPr>
        <dsp:cNvPr id="0" name=""/>
        <dsp:cNvSpPr/>
      </dsp:nvSpPr>
      <dsp:spPr>
        <a:xfrm>
          <a:off x="1339618" y="1452092"/>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US" sz="2100" kern="1200" dirty="0"/>
            <a:t>Law of Parsimony</a:t>
          </a:r>
        </a:p>
      </dsp:txBody>
      <dsp:txXfrm>
        <a:off x="1339618" y="1452092"/>
        <a:ext cx="5024605" cy="1159843"/>
      </dsp:txXfrm>
    </dsp:sp>
    <dsp:sp modelId="{1347F362-C7D5-4186-A7D0-EE45D3CCB975}">
      <dsp:nvSpPr>
        <dsp:cNvPr id="0" name=""/>
        <dsp:cNvSpPr/>
      </dsp:nvSpPr>
      <dsp:spPr>
        <a:xfrm>
          <a:off x="0" y="2901896"/>
          <a:ext cx="6364224" cy="115984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EB4DFA-B2BA-4843-AAD0-C2E5449E729D}">
      <dsp:nvSpPr>
        <dsp:cNvPr id="0" name=""/>
        <dsp:cNvSpPr/>
      </dsp:nvSpPr>
      <dsp:spPr>
        <a:xfrm>
          <a:off x="350852" y="3162861"/>
          <a:ext cx="637913" cy="6379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8D09C3-B4FC-43A7-A097-7416E3B5C8AE}">
      <dsp:nvSpPr>
        <dsp:cNvPr id="0" name=""/>
        <dsp:cNvSpPr/>
      </dsp:nvSpPr>
      <dsp:spPr>
        <a:xfrm>
          <a:off x="1339618" y="2901896"/>
          <a:ext cx="2863900"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US" sz="2100" kern="1200"/>
            <a:t>Large impact when you use evidence-based programs</a:t>
          </a:r>
        </a:p>
      </dsp:txBody>
      <dsp:txXfrm>
        <a:off x="1339618" y="2901896"/>
        <a:ext cx="2863900" cy="1159843"/>
      </dsp:txXfrm>
    </dsp:sp>
    <dsp:sp modelId="{B9B62243-5747-409D-8EF5-57F58AFE43B3}">
      <dsp:nvSpPr>
        <dsp:cNvPr id="0" name=""/>
        <dsp:cNvSpPr/>
      </dsp:nvSpPr>
      <dsp:spPr>
        <a:xfrm>
          <a:off x="4203519" y="2901896"/>
          <a:ext cx="2160704"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666750">
            <a:lnSpc>
              <a:spcPct val="90000"/>
            </a:lnSpc>
            <a:spcBef>
              <a:spcPct val="0"/>
            </a:spcBef>
            <a:spcAft>
              <a:spcPct val="35000"/>
            </a:spcAft>
            <a:buNone/>
          </a:pPr>
          <a:r>
            <a:rPr lang="en-US" sz="1500" kern="1200" dirty="0"/>
            <a:t>Latest research reviews supporting impact you can have</a:t>
          </a:r>
        </a:p>
      </dsp:txBody>
      <dsp:txXfrm>
        <a:off x="4203519" y="2901896"/>
        <a:ext cx="2160704" cy="1159843"/>
      </dsp:txXfrm>
    </dsp:sp>
    <dsp:sp modelId="{D121C3AC-A39B-4F38-8E29-6024969BC81C}">
      <dsp:nvSpPr>
        <dsp:cNvPr id="0" name=""/>
        <dsp:cNvSpPr/>
      </dsp:nvSpPr>
      <dsp:spPr>
        <a:xfrm>
          <a:off x="0" y="4351700"/>
          <a:ext cx="6364224" cy="115984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6E78F4-994B-4FFF-9B07-2DFDB6335525}">
      <dsp:nvSpPr>
        <dsp:cNvPr id="0" name=""/>
        <dsp:cNvSpPr/>
      </dsp:nvSpPr>
      <dsp:spPr>
        <a:xfrm>
          <a:off x="350852" y="4612665"/>
          <a:ext cx="637913" cy="6379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61154F-D26B-4493-B737-20DF37409810}">
      <dsp:nvSpPr>
        <dsp:cNvPr id="0" name=""/>
        <dsp:cNvSpPr/>
      </dsp:nvSpPr>
      <dsp:spPr>
        <a:xfrm>
          <a:off x="1339618" y="4351700"/>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US" sz="2100" kern="1200"/>
            <a:t>Concrete steps to collaborate with Administration and increase your access to students</a:t>
          </a:r>
        </a:p>
      </dsp:txBody>
      <dsp:txXfrm>
        <a:off x="1339618" y="4351700"/>
        <a:ext cx="5024605" cy="11598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C8FCC-96B7-034F-8124-7BAE6E14F0EE}">
      <dsp:nvSpPr>
        <dsp:cNvPr id="0" name=""/>
        <dsp:cNvSpPr/>
      </dsp:nvSpPr>
      <dsp:spPr>
        <a:xfrm>
          <a:off x="0" y="0"/>
          <a:ext cx="6178566" cy="11912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Conducted a similar review of how COVID-19 effected school counselor ability to support student mental health and found results similar to Lemberger (2022). </a:t>
          </a:r>
        </a:p>
      </dsp:txBody>
      <dsp:txXfrm>
        <a:off x="34892" y="34892"/>
        <a:ext cx="4893064" cy="1121512"/>
      </dsp:txXfrm>
    </dsp:sp>
    <dsp:sp modelId="{ED1DB2A6-475B-EE41-B087-D678F4FF383A}">
      <dsp:nvSpPr>
        <dsp:cNvPr id="0" name=""/>
        <dsp:cNvSpPr/>
      </dsp:nvSpPr>
      <dsp:spPr>
        <a:xfrm>
          <a:off x="545167" y="1389846"/>
          <a:ext cx="6178566" cy="11912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This study analyzed school counselors’ (N = 589) delivery of program services identified as four approaches to school counseling: </a:t>
          </a:r>
        </a:p>
      </dsp:txBody>
      <dsp:txXfrm>
        <a:off x="580059" y="1424738"/>
        <a:ext cx="4789272" cy="1121512"/>
      </dsp:txXfrm>
    </dsp:sp>
    <dsp:sp modelId="{918011CB-6CDE-6E42-B460-E98216ECC922}">
      <dsp:nvSpPr>
        <dsp:cNvPr id="0" name=""/>
        <dsp:cNvSpPr/>
      </dsp:nvSpPr>
      <dsp:spPr>
        <a:xfrm>
          <a:off x="1090335" y="2779692"/>
          <a:ext cx="6178566" cy="11912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i="1" kern="1200"/>
            <a:t>reactive, universal, consultative/collaborative, and comprehensive </a:t>
          </a:r>
          <a:endParaRPr lang="en-US" sz="1700" kern="1200"/>
        </a:p>
      </dsp:txBody>
      <dsp:txXfrm>
        <a:off x="1125227" y="2814584"/>
        <a:ext cx="4789272" cy="1121512"/>
      </dsp:txXfrm>
    </dsp:sp>
    <dsp:sp modelId="{6C0A217F-3191-7B43-99E9-16CADBBB166E}">
      <dsp:nvSpPr>
        <dsp:cNvPr id="0" name=""/>
        <dsp:cNvSpPr/>
      </dsp:nvSpPr>
      <dsp:spPr>
        <a:xfrm>
          <a:off x="5404223" y="903399"/>
          <a:ext cx="774342" cy="77434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5578450" y="903399"/>
        <a:ext cx="425888" cy="582692"/>
      </dsp:txXfrm>
    </dsp:sp>
    <dsp:sp modelId="{721711A4-D810-2540-94A1-341AB3262FDB}">
      <dsp:nvSpPr>
        <dsp:cNvPr id="0" name=""/>
        <dsp:cNvSpPr/>
      </dsp:nvSpPr>
      <dsp:spPr>
        <a:xfrm>
          <a:off x="5949391" y="2285304"/>
          <a:ext cx="774342" cy="77434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6123618" y="2285304"/>
        <a:ext cx="425888" cy="5826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B1E78-5D68-4B42-9AC9-539DBCE95064}">
      <dsp:nvSpPr>
        <dsp:cNvPr id="0" name=""/>
        <dsp:cNvSpPr/>
      </dsp:nvSpPr>
      <dsp:spPr>
        <a:xfrm rot="10800000">
          <a:off x="0" y="0"/>
          <a:ext cx="5618480" cy="1248487"/>
        </a:xfrm>
        <a:prstGeom prst="trapezoid">
          <a:avLst>
            <a:gd name="adj" fmla="val 56253"/>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omic Sans MS" panose="030F0702030302020204" pitchFamily="66" charset="0"/>
            </a:rPr>
            <a:t>Classroom Core Curriculum</a:t>
          </a:r>
        </a:p>
      </dsp:txBody>
      <dsp:txXfrm rot="-10800000">
        <a:off x="983233" y="0"/>
        <a:ext cx="3652012" cy="1248487"/>
      </dsp:txXfrm>
    </dsp:sp>
    <dsp:sp modelId="{D4B5D7A7-D6C2-4319-B534-F427869B1EEB}">
      <dsp:nvSpPr>
        <dsp:cNvPr id="0" name=""/>
        <dsp:cNvSpPr/>
      </dsp:nvSpPr>
      <dsp:spPr>
        <a:xfrm rot="10800000">
          <a:off x="702309" y="1248487"/>
          <a:ext cx="4213860" cy="1248487"/>
        </a:xfrm>
        <a:prstGeom prst="trapezoid">
          <a:avLst>
            <a:gd name="adj" fmla="val 56253"/>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omic Sans MS" panose="030F0702030302020204" pitchFamily="66" charset="0"/>
            </a:rPr>
            <a:t>Small Group Counseling</a:t>
          </a:r>
        </a:p>
      </dsp:txBody>
      <dsp:txXfrm rot="-10800000">
        <a:off x="1439735" y="1248487"/>
        <a:ext cx="2739009" cy="1248487"/>
      </dsp:txXfrm>
    </dsp:sp>
    <dsp:sp modelId="{DE3D8FD5-6EC7-4D78-B3C3-FDA31F508C03}">
      <dsp:nvSpPr>
        <dsp:cNvPr id="0" name=""/>
        <dsp:cNvSpPr/>
      </dsp:nvSpPr>
      <dsp:spPr>
        <a:xfrm rot="10800000">
          <a:off x="1404072" y="2496974"/>
          <a:ext cx="2810335" cy="1248487"/>
        </a:xfrm>
        <a:prstGeom prst="trapezoid">
          <a:avLst>
            <a:gd name="adj" fmla="val 56253"/>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omic Sans MS" panose="030F0702030302020204" pitchFamily="66" charset="0"/>
            </a:rPr>
            <a:t>Individual Counseling</a:t>
          </a:r>
        </a:p>
      </dsp:txBody>
      <dsp:txXfrm rot="-10800000">
        <a:off x="1895880" y="2496974"/>
        <a:ext cx="1826718" cy="1248487"/>
      </dsp:txXfrm>
    </dsp:sp>
    <dsp:sp modelId="{FB667136-9C59-4187-AE6B-1D681B1AA927}">
      <dsp:nvSpPr>
        <dsp:cNvPr id="0" name=""/>
        <dsp:cNvSpPr/>
      </dsp:nvSpPr>
      <dsp:spPr>
        <a:xfrm rot="10800000">
          <a:off x="2106930" y="3745461"/>
          <a:ext cx="1404620" cy="1248487"/>
        </a:xfrm>
        <a:prstGeom prst="trapezoid">
          <a:avLst>
            <a:gd name="adj" fmla="val 56253"/>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omic Sans MS" panose="030F0702030302020204" pitchFamily="66" charset="0"/>
            </a:rPr>
            <a:t>Referral</a:t>
          </a:r>
        </a:p>
      </dsp:txBody>
      <dsp:txXfrm rot="-10800000">
        <a:off x="2106930" y="3745461"/>
        <a:ext cx="1404620" cy="12484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A9A3CE-20DD-EF47-AF6F-86E815FF54D2}">
      <dsp:nvSpPr>
        <dsp:cNvPr id="0" name=""/>
        <dsp:cNvSpPr/>
      </dsp:nvSpPr>
      <dsp:spPr>
        <a:xfrm>
          <a:off x="5112748" y="1658197"/>
          <a:ext cx="1595567" cy="759345"/>
        </a:xfrm>
        <a:custGeom>
          <a:avLst/>
          <a:gdLst/>
          <a:ahLst/>
          <a:cxnLst/>
          <a:rect l="0" t="0" r="0" b="0"/>
          <a:pathLst>
            <a:path>
              <a:moveTo>
                <a:pt x="0" y="0"/>
              </a:moveTo>
              <a:lnTo>
                <a:pt x="0" y="517471"/>
              </a:lnTo>
              <a:lnTo>
                <a:pt x="1595567" y="517471"/>
              </a:lnTo>
              <a:lnTo>
                <a:pt x="1595567" y="759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4A016A-72FA-7E49-97F0-F3E47ED2D2D6}">
      <dsp:nvSpPr>
        <dsp:cNvPr id="0" name=""/>
        <dsp:cNvSpPr/>
      </dsp:nvSpPr>
      <dsp:spPr>
        <a:xfrm>
          <a:off x="3517180" y="1658197"/>
          <a:ext cx="1595567" cy="759345"/>
        </a:xfrm>
        <a:custGeom>
          <a:avLst/>
          <a:gdLst/>
          <a:ahLst/>
          <a:cxnLst/>
          <a:rect l="0" t="0" r="0" b="0"/>
          <a:pathLst>
            <a:path>
              <a:moveTo>
                <a:pt x="1595567" y="0"/>
              </a:moveTo>
              <a:lnTo>
                <a:pt x="1595567" y="517471"/>
              </a:lnTo>
              <a:lnTo>
                <a:pt x="0" y="517471"/>
              </a:lnTo>
              <a:lnTo>
                <a:pt x="0" y="759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83C2DE-82FA-1847-80E4-BF5B7FD0B56C}">
      <dsp:nvSpPr>
        <dsp:cNvPr id="0" name=""/>
        <dsp:cNvSpPr/>
      </dsp:nvSpPr>
      <dsp:spPr>
        <a:xfrm>
          <a:off x="3807283" y="257"/>
          <a:ext cx="2610929" cy="16579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584D50-4F82-2E4A-828C-E231EB7DCDDE}">
      <dsp:nvSpPr>
        <dsp:cNvPr id="0" name=""/>
        <dsp:cNvSpPr/>
      </dsp:nvSpPr>
      <dsp:spPr>
        <a:xfrm>
          <a:off x="4097387" y="275855"/>
          <a:ext cx="2610929" cy="16579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1.  Time it takes to implement (number of classroom lessons)</a:t>
          </a:r>
        </a:p>
      </dsp:txBody>
      <dsp:txXfrm>
        <a:off x="4145946" y="324414"/>
        <a:ext cx="2513811" cy="1560821"/>
      </dsp:txXfrm>
    </dsp:sp>
    <dsp:sp modelId="{D4E7AA8E-03CE-AB4D-8DA6-6ECA19D21FFC}">
      <dsp:nvSpPr>
        <dsp:cNvPr id="0" name=""/>
        <dsp:cNvSpPr/>
      </dsp:nvSpPr>
      <dsp:spPr>
        <a:xfrm>
          <a:off x="2211716" y="2417542"/>
          <a:ext cx="2610929" cy="16579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C94C7F-C0C1-C045-B962-ECE09931C459}">
      <dsp:nvSpPr>
        <dsp:cNvPr id="0" name=""/>
        <dsp:cNvSpPr/>
      </dsp:nvSpPr>
      <dsp:spPr>
        <a:xfrm>
          <a:off x="2501819" y="2693140"/>
          <a:ext cx="2610929" cy="16579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The impact on academics and behavior the program has shown</a:t>
          </a:r>
        </a:p>
      </dsp:txBody>
      <dsp:txXfrm>
        <a:off x="2550378" y="2741699"/>
        <a:ext cx="2513811" cy="1560821"/>
      </dsp:txXfrm>
    </dsp:sp>
    <dsp:sp modelId="{2FB886B9-A368-8942-B315-57472BA4356D}">
      <dsp:nvSpPr>
        <dsp:cNvPr id="0" name=""/>
        <dsp:cNvSpPr/>
      </dsp:nvSpPr>
      <dsp:spPr>
        <a:xfrm>
          <a:off x="5402851" y="2417542"/>
          <a:ext cx="2610929" cy="16579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DE1A43-C69A-594F-A8B0-37E80571770C}">
      <dsp:nvSpPr>
        <dsp:cNvPr id="0" name=""/>
        <dsp:cNvSpPr/>
      </dsp:nvSpPr>
      <dsp:spPr>
        <a:xfrm>
          <a:off x="5692954" y="2693140"/>
          <a:ext cx="2610929" cy="16579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The cost to implement the program</a:t>
          </a:r>
        </a:p>
      </dsp:txBody>
      <dsp:txXfrm>
        <a:off x="5741513" y="2741699"/>
        <a:ext cx="2513811" cy="156082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E92B59-3381-1B45-89F6-0EC289E1355B}" type="datetimeFigureOut">
              <a:rPr lang="en-US" smtClean="0"/>
              <a:t>1/16/25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F0D2DA-286E-7B4B-BE1F-944CCEAF38C4}" type="slidenum">
              <a:rPr lang="en-US" smtClean="0"/>
              <a:t>‹#›</a:t>
            </a:fld>
            <a:endParaRPr lang="en-US"/>
          </a:p>
        </p:txBody>
      </p:sp>
    </p:spTree>
    <p:extLst>
      <p:ext uri="{BB962C8B-B14F-4D97-AF65-F5344CB8AC3E}">
        <p14:creationId xmlns:p14="http://schemas.microsoft.com/office/powerpoint/2010/main" val="2315477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cddre.org/"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58D1E-6934-5736-AB23-1CC53DE7D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10065-0FF3-3E97-0BCD-377A0172D1A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06F9321-954C-E07F-C020-E1720C42FD7E}"/>
              </a:ext>
            </a:extLst>
          </p:cNvPr>
          <p:cNvSpPr>
            <a:spLocks noGrp="1"/>
          </p:cNvSpPr>
          <p:nvPr>
            <p:ph type="body" idx="1"/>
          </p:nvPr>
        </p:nvSpPr>
        <p:spPr/>
        <p:txBody>
          <a:bodyPr/>
          <a:lstStyle/>
          <a:p>
            <a:pPr lvl="0" rtl="0"/>
            <a:r>
              <a:rPr lang="en-US" sz="2800" b="1" dirty="0"/>
              <a:t>How to get the most out of your school counseling program! </a:t>
            </a:r>
          </a:p>
          <a:p>
            <a:pPr lvl="0" rtl="0"/>
            <a:endParaRPr lang="en-US" sz="2800" b="1" dirty="0"/>
          </a:p>
          <a:p>
            <a:pPr lvl="0" rtl="0"/>
            <a:r>
              <a:rPr lang="en-US" sz="2800" b="1" dirty="0"/>
              <a:t>Focus on College/Career Readiness, Non-cognitive Factors and </a:t>
            </a:r>
            <a:r>
              <a:rPr lang="en-US" sz="2800" b="1" dirty="0" err="1"/>
              <a:t>SEL</a:t>
            </a:r>
            <a:r>
              <a:rPr lang="en-US" sz="2800" b="1" dirty="0"/>
              <a:t> using:</a:t>
            </a:r>
            <a:endParaRPr lang="en-US" sz="2800" dirty="0"/>
          </a:p>
          <a:p>
            <a:pPr lvl="1" rtl="0"/>
            <a:r>
              <a:rPr lang="en-US" sz="3200" dirty="0"/>
              <a:t>Systematic </a:t>
            </a:r>
            <a:r>
              <a:rPr lang="en-US" sz="3200" b="1" u="sng" dirty="0"/>
              <a:t>classroom-based programs </a:t>
            </a:r>
            <a:r>
              <a:rPr lang="en-US" sz="3200" b="0" u="none" dirty="0"/>
              <a:t>that</a:t>
            </a:r>
            <a:r>
              <a:rPr lang="en-US" sz="3200" b="0" u="none" baseline="0" dirty="0"/>
              <a:t> are</a:t>
            </a:r>
            <a:r>
              <a:rPr lang="en-US" sz="3200" dirty="0"/>
              <a:t> evidence-based  </a:t>
            </a:r>
          </a:p>
          <a:p>
            <a:pPr lvl="1" rtl="0"/>
            <a:r>
              <a:rPr lang="en-US" sz="3200" dirty="0"/>
              <a:t>Systematic </a:t>
            </a:r>
            <a:r>
              <a:rPr lang="en-US" sz="3200" b="1" u="sng" dirty="0"/>
              <a:t>group counseling programs </a:t>
            </a:r>
            <a:r>
              <a:rPr lang="en-US" sz="3200" b="0" u="none" dirty="0"/>
              <a:t>that</a:t>
            </a:r>
            <a:r>
              <a:rPr lang="en-US" sz="3200" b="0" u="none" baseline="0" dirty="0"/>
              <a:t> are</a:t>
            </a:r>
            <a:r>
              <a:rPr lang="en-US" sz="3200" dirty="0"/>
              <a:t> evidence-based </a:t>
            </a:r>
          </a:p>
          <a:p>
            <a:endParaRPr lang="en-US" dirty="0"/>
          </a:p>
        </p:txBody>
      </p:sp>
      <p:sp>
        <p:nvSpPr>
          <p:cNvPr id="4" name="Slide Number Placeholder 3">
            <a:extLst>
              <a:ext uri="{FF2B5EF4-FFF2-40B4-BE49-F238E27FC236}">
                <a16:creationId xmlns:a16="http://schemas.microsoft.com/office/drawing/2014/main" id="{A5ED4687-69E7-84C6-ADDD-3E1252FEE4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82D39-308C-4883-8481-F3EAB7E2A0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8094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p24: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0" name="Google Shape;1180;p24:notes"/>
          <p:cNvSpPr txBox="1">
            <a:spLocks noGrp="1"/>
          </p:cNvSpPr>
          <p:nvPr>
            <p:ph type="body" idx="1"/>
          </p:nvPr>
        </p:nvSpPr>
        <p:spPr>
          <a:xfrm>
            <a:off x="1734800" y="4632950"/>
            <a:ext cx="13878600" cy="4389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latin typeface="Comfortaa"/>
                <a:ea typeface="Comfortaa"/>
                <a:cs typeface="Comfortaa"/>
                <a:sym typeface="Comfortaa"/>
              </a:rPr>
              <a:t>Ellen </a:t>
            </a:r>
            <a:endParaRPr>
              <a:latin typeface="Comfortaa"/>
              <a:ea typeface="Comfortaa"/>
              <a:cs typeface="Comfortaa"/>
              <a:sym typeface="Comfortaa"/>
            </a:endParaRPr>
          </a:p>
          <a:p>
            <a:pPr marL="0" lvl="0" indent="0" algn="l" rtl="0">
              <a:lnSpc>
                <a:spcPct val="100000"/>
              </a:lnSpc>
              <a:spcBef>
                <a:spcPts val="0"/>
              </a:spcBef>
              <a:spcAft>
                <a:spcPts val="0"/>
              </a:spcAft>
              <a:buSzPts val="1100"/>
              <a:buNone/>
            </a:pPr>
            <a:endParaRPr>
              <a:latin typeface="Comfortaa"/>
              <a:ea typeface="Comfortaa"/>
              <a:cs typeface="Comfortaa"/>
              <a:sym typeface="Comfortaa"/>
            </a:endParaRPr>
          </a:p>
          <a:p>
            <a:pPr marL="457200" lvl="0" indent="-298450" algn="l" rtl="0">
              <a:lnSpc>
                <a:spcPct val="100000"/>
              </a:lnSpc>
              <a:spcBef>
                <a:spcPts val="0"/>
              </a:spcBef>
              <a:spcAft>
                <a:spcPts val="0"/>
              </a:spcAft>
              <a:buSzPts val="1100"/>
              <a:buFont typeface="Comfortaa"/>
              <a:buAutoNum type="arabicPeriod"/>
            </a:pPr>
            <a:r>
              <a:rPr lang="en-US">
                <a:solidFill>
                  <a:srgbClr val="666666"/>
                </a:solidFill>
                <a:highlight>
                  <a:srgbClr val="FFFFFF"/>
                </a:highlight>
                <a:latin typeface="Comfortaa"/>
                <a:ea typeface="Comfortaa"/>
                <a:cs typeface="Comfortaa"/>
                <a:sym typeface="Comfortaa"/>
              </a:rPr>
              <a:t>The CASEL </a:t>
            </a:r>
            <a:r>
              <a:rPr lang="en-US" i="1">
                <a:solidFill>
                  <a:srgbClr val="666666"/>
                </a:solidFill>
                <a:highlight>
                  <a:srgbClr val="FFFFFF"/>
                </a:highlight>
                <a:latin typeface="Comfortaa"/>
                <a:ea typeface="Comfortaa"/>
                <a:cs typeface="Comfortaa"/>
                <a:sym typeface="Comfortaa"/>
              </a:rPr>
              <a:t>Guide</a:t>
            </a:r>
            <a:r>
              <a:rPr lang="en-US">
                <a:solidFill>
                  <a:srgbClr val="666666"/>
                </a:solidFill>
                <a:highlight>
                  <a:srgbClr val="FFFFFF"/>
                </a:highlight>
                <a:latin typeface="Comfortaa"/>
                <a:ea typeface="Comfortaa"/>
                <a:cs typeface="Comfortaa"/>
                <a:sym typeface="Comfortaa"/>
              </a:rPr>
              <a:t> provides a systematic framework for evaluating the quality of social and emotional programs and applies this framework to identify and rate well-designed, evidence-based SEL programs with potential for broad dissemination to schools across the United States. The </a:t>
            </a:r>
            <a:r>
              <a:rPr lang="en-US" i="1">
                <a:solidFill>
                  <a:srgbClr val="666666"/>
                </a:solidFill>
                <a:highlight>
                  <a:srgbClr val="FFFFFF"/>
                </a:highlight>
                <a:latin typeface="Comfortaa"/>
                <a:ea typeface="Comfortaa"/>
                <a:cs typeface="Comfortaa"/>
                <a:sym typeface="Comfortaa"/>
              </a:rPr>
              <a:t>Guide</a:t>
            </a:r>
            <a:r>
              <a:rPr lang="en-US">
                <a:solidFill>
                  <a:srgbClr val="666666"/>
                </a:solidFill>
                <a:highlight>
                  <a:srgbClr val="FFFFFF"/>
                </a:highlight>
                <a:latin typeface="Comfortaa"/>
                <a:ea typeface="Comfortaa"/>
                <a:cs typeface="Comfortaa"/>
                <a:sym typeface="Comfortaa"/>
              </a:rPr>
              <a:t> also shares best-practice guidelines for district and school teams on how to select and implement SEL programs. Finally, it offers recommendations for future priorities to advance SEL research and practice.</a:t>
            </a:r>
            <a:endParaRPr>
              <a:solidFill>
                <a:srgbClr val="666666"/>
              </a:solidFill>
              <a:highlight>
                <a:srgbClr val="FFFFFF"/>
              </a:highlight>
              <a:latin typeface="Comfortaa"/>
              <a:ea typeface="Comfortaa"/>
              <a:cs typeface="Comfortaa"/>
              <a:sym typeface="Comfortaa"/>
            </a:endParaRPr>
          </a:p>
          <a:p>
            <a:pPr marL="457200" lvl="0" indent="0" algn="l" rtl="0">
              <a:lnSpc>
                <a:spcPct val="100000"/>
              </a:lnSpc>
              <a:spcBef>
                <a:spcPts val="0"/>
              </a:spcBef>
              <a:spcAft>
                <a:spcPts val="0"/>
              </a:spcAft>
              <a:buSzPts val="1100"/>
              <a:buNone/>
            </a:pPr>
            <a:endParaRPr>
              <a:solidFill>
                <a:srgbClr val="666666"/>
              </a:solidFill>
              <a:highlight>
                <a:srgbClr val="FFFFFF"/>
              </a:highlight>
              <a:latin typeface="Comfortaa"/>
              <a:ea typeface="Comfortaa"/>
              <a:cs typeface="Comfortaa"/>
              <a:sym typeface="Comfortaa"/>
            </a:endParaRPr>
          </a:p>
          <a:p>
            <a:pPr marL="457200" lvl="0" indent="-298450" algn="l" rtl="0">
              <a:lnSpc>
                <a:spcPct val="115000"/>
              </a:lnSpc>
              <a:spcBef>
                <a:spcPts val="0"/>
              </a:spcBef>
              <a:spcAft>
                <a:spcPts val="0"/>
              </a:spcAft>
              <a:buClr>
                <a:srgbClr val="666666"/>
              </a:buClr>
              <a:buSzPts val="1100"/>
              <a:buFont typeface="Comfortaa"/>
              <a:buAutoNum type="arabicPeriod"/>
            </a:pPr>
            <a:r>
              <a:rPr lang="en-US">
                <a:solidFill>
                  <a:srgbClr val="101010"/>
                </a:solidFill>
                <a:latin typeface="Comfortaa"/>
                <a:ea typeface="Comfortaa"/>
                <a:cs typeface="Comfortaa"/>
                <a:sym typeface="Comfortaa"/>
              </a:rPr>
              <a:t>The What Works Clearinghouse (WWC) has valuable tools for locating studies that meet the ESSA evidence requirements. Every Student Succeeds Act (ESSA) are designed to ensure that states, districts, and schools can identify programs, practices, products, and policies that work across various populations.</a:t>
            </a:r>
            <a:endParaRPr>
              <a:solidFill>
                <a:srgbClr val="101010"/>
              </a:solidFill>
              <a:latin typeface="Comfortaa"/>
              <a:ea typeface="Comfortaa"/>
              <a:cs typeface="Comfortaa"/>
              <a:sym typeface="Comfortaa"/>
            </a:endParaRPr>
          </a:p>
          <a:p>
            <a:pPr marL="457200" lvl="0" indent="0" algn="l" rtl="0">
              <a:lnSpc>
                <a:spcPct val="115000"/>
              </a:lnSpc>
              <a:spcBef>
                <a:spcPts val="800"/>
              </a:spcBef>
              <a:spcAft>
                <a:spcPts val="0"/>
              </a:spcAft>
              <a:buSzPts val="1100"/>
              <a:buNone/>
            </a:pPr>
            <a:endParaRPr>
              <a:solidFill>
                <a:srgbClr val="101010"/>
              </a:solidFill>
              <a:latin typeface="Comfortaa"/>
              <a:ea typeface="Comfortaa"/>
              <a:cs typeface="Comfortaa"/>
              <a:sym typeface="Comfortaa"/>
            </a:endParaRPr>
          </a:p>
          <a:p>
            <a:pPr marL="457200" lvl="0" indent="-298450" algn="l" rtl="0">
              <a:lnSpc>
                <a:spcPct val="115000"/>
              </a:lnSpc>
              <a:spcBef>
                <a:spcPts val="800"/>
              </a:spcBef>
              <a:spcAft>
                <a:spcPts val="0"/>
              </a:spcAft>
              <a:buClr>
                <a:srgbClr val="101010"/>
              </a:buClr>
              <a:buSzPts val="1100"/>
              <a:buFont typeface="Comfortaa"/>
              <a:buAutoNum type="arabicPeriod"/>
            </a:pPr>
            <a:r>
              <a:rPr lang="en-US">
                <a:solidFill>
                  <a:srgbClr val="4A4A4A"/>
                </a:solidFill>
                <a:highlight>
                  <a:srgbClr val="FFFFFF"/>
                </a:highlight>
                <a:latin typeface="Comfortaa"/>
                <a:ea typeface="Comfortaa"/>
                <a:cs typeface="Comfortaa"/>
                <a:sym typeface="Comfortaa"/>
              </a:rPr>
              <a:t>The Substance Abuse and Mental Health Service Administration Evidence-Based Practices Resource Center provides communities, clinicians, policy-makers and others with the information and tools to incorporate evidence-based practices into their communities or clinical settings.</a:t>
            </a:r>
            <a:endParaRPr>
              <a:solidFill>
                <a:srgbClr val="4A4A4A"/>
              </a:solidFill>
              <a:highlight>
                <a:srgbClr val="FFFFFF"/>
              </a:highlight>
              <a:latin typeface="Comfortaa"/>
              <a:ea typeface="Comfortaa"/>
              <a:cs typeface="Comfortaa"/>
              <a:sym typeface="Comfortaa"/>
            </a:endParaRPr>
          </a:p>
          <a:p>
            <a:pPr marL="457200" lvl="0" indent="0" algn="l" rtl="0">
              <a:lnSpc>
                <a:spcPct val="115000"/>
              </a:lnSpc>
              <a:spcBef>
                <a:spcPts val="800"/>
              </a:spcBef>
              <a:spcAft>
                <a:spcPts val="0"/>
              </a:spcAft>
              <a:buSzPts val="1100"/>
              <a:buNone/>
            </a:pPr>
            <a:endParaRPr>
              <a:solidFill>
                <a:srgbClr val="4A4A4A"/>
              </a:solidFill>
              <a:highlight>
                <a:srgbClr val="FFFFFF"/>
              </a:highlight>
              <a:latin typeface="Comfortaa"/>
              <a:ea typeface="Comfortaa"/>
              <a:cs typeface="Comfortaa"/>
              <a:sym typeface="Comfortaa"/>
            </a:endParaRPr>
          </a:p>
          <a:p>
            <a:pPr marL="457200" lvl="0" indent="-298450" algn="l" rtl="0">
              <a:lnSpc>
                <a:spcPct val="115000"/>
              </a:lnSpc>
              <a:spcBef>
                <a:spcPts val="800"/>
              </a:spcBef>
              <a:spcAft>
                <a:spcPts val="0"/>
              </a:spcAft>
              <a:buClr>
                <a:srgbClr val="4A4A4A"/>
              </a:buClr>
              <a:buSzPts val="1100"/>
              <a:buFont typeface="Comfortaa"/>
              <a:buAutoNum type="arabicPeriod"/>
            </a:pPr>
            <a:r>
              <a:rPr lang="en-US">
                <a:solidFill>
                  <a:srgbClr val="333333"/>
                </a:solidFill>
                <a:highlight>
                  <a:srgbClr val="FFFFFF"/>
                </a:highlight>
                <a:latin typeface="Comfortaa"/>
                <a:ea typeface="Comfortaa"/>
                <a:cs typeface="Comfortaa"/>
                <a:sym typeface="Comfortaa"/>
              </a:rPr>
              <a:t>The Johns Hopkins University School of Education's </a:t>
            </a:r>
            <a:r>
              <a:rPr lang="en-US">
                <a:solidFill>
                  <a:srgbClr val="006699"/>
                </a:solidFill>
                <a:highlight>
                  <a:srgbClr val="FFFFFF"/>
                </a:highlight>
                <a:uFill>
                  <a:noFill/>
                </a:uFill>
                <a:latin typeface="Comfortaa"/>
                <a:ea typeface="Comfortaa"/>
                <a:cs typeface="Comfortaa"/>
                <a:sym typeface="Comfortaa"/>
                <a:hlinkClick r:id="rId3">
                  <a:extLst>
                    <a:ext uri="{A12FA001-AC4F-418D-AE19-62706E023703}">
                      <ahyp:hlinkClr xmlns:ahyp="http://schemas.microsoft.com/office/drawing/2018/hyperlinkcolor" val="tx"/>
                    </a:ext>
                  </a:extLst>
                </a:hlinkClick>
              </a:rPr>
              <a:t>Center for Data-Driven Reform in Education </a:t>
            </a:r>
            <a:r>
              <a:rPr lang="en-US">
                <a:solidFill>
                  <a:srgbClr val="333333"/>
                </a:solidFill>
                <a:highlight>
                  <a:srgbClr val="FFFFFF"/>
                </a:highlight>
                <a:latin typeface="Comfortaa"/>
                <a:ea typeface="Comfortaa"/>
                <a:cs typeface="Comfortaa"/>
                <a:sym typeface="Comfortaa"/>
              </a:rPr>
              <a:t>(CDDRE) was established in 2004 as a research center on low-achieving schools. As its name implies, CDDRE carries out research, development, and dissemination of state, district, school, and classroom strategies that use data on student performance to direct reform efforts.</a:t>
            </a:r>
            <a:endParaRPr>
              <a:solidFill>
                <a:srgbClr val="333333"/>
              </a:solidFill>
              <a:highlight>
                <a:srgbClr val="FFFFFF"/>
              </a:highlight>
              <a:latin typeface="Comfortaa"/>
              <a:ea typeface="Comfortaa"/>
              <a:cs typeface="Comfortaa"/>
              <a:sym typeface="Comfortaa"/>
            </a:endParaRPr>
          </a:p>
          <a:p>
            <a:pPr marL="457200" lvl="0" indent="0" algn="l" rtl="0">
              <a:lnSpc>
                <a:spcPct val="115000"/>
              </a:lnSpc>
              <a:spcBef>
                <a:spcPts val="800"/>
              </a:spcBef>
              <a:spcAft>
                <a:spcPts val="0"/>
              </a:spcAft>
              <a:buSzPts val="1100"/>
              <a:buNone/>
            </a:pPr>
            <a:endParaRPr>
              <a:solidFill>
                <a:srgbClr val="333333"/>
              </a:solidFill>
              <a:highlight>
                <a:srgbClr val="FFFFFF"/>
              </a:highlight>
              <a:latin typeface="Comfortaa"/>
              <a:ea typeface="Comfortaa"/>
              <a:cs typeface="Comfortaa"/>
              <a:sym typeface="Comfortaa"/>
            </a:endParaRPr>
          </a:p>
          <a:p>
            <a:pPr marL="457200" lvl="0" indent="-298450" algn="l" rtl="0">
              <a:lnSpc>
                <a:spcPct val="115000"/>
              </a:lnSpc>
              <a:spcBef>
                <a:spcPts val="800"/>
              </a:spcBef>
              <a:spcAft>
                <a:spcPts val="0"/>
              </a:spcAft>
              <a:buClr>
                <a:srgbClr val="333333"/>
              </a:buClr>
              <a:buSzPts val="1100"/>
              <a:buFont typeface="Comfortaa"/>
              <a:buAutoNum type="arabicPeriod"/>
            </a:pPr>
            <a:r>
              <a:rPr lang="en-US">
                <a:latin typeface="Comfortaa"/>
                <a:ea typeface="Comfortaa"/>
                <a:cs typeface="Comfortaa"/>
                <a:sym typeface="Comfortaa"/>
              </a:rPr>
              <a:t>CSCORE is committed to providing a powerful vision for school counseling in 21st-century schools. This includes providing evidence-based resources that support k-12 students in their academic, social/emotional, college and career aspirations and achievements.</a:t>
            </a:r>
            <a:endParaRPr>
              <a:latin typeface="Comfortaa"/>
              <a:ea typeface="Comfortaa"/>
              <a:cs typeface="Comfortaa"/>
              <a:sym typeface="Comfortaa"/>
            </a:endParaRPr>
          </a:p>
          <a:p>
            <a:pPr marL="457200" lvl="0" indent="0" algn="l" rtl="0">
              <a:lnSpc>
                <a:spcPct val="115000"/>
              </a:lnSpc>
              <a:spcBef>
                <a:spcPts val="800"/>
              </a:spcBef>
              <a:spcAft>
                <a:spcPts val="0"/>
              </a:spcAft>
              <a:buSzPts val="1100"/>
              <a:buNone/>
            </a:pPr>
            <a:endParaRPr>
              <a:latin typeface="Comfortaa"/>
              <a:ea typeface="Comfortaa"/>
              <a:cs typeface="Comfortaa"/>
              <a:sym typeface="Comfortaa"/>
            </a:endParaRPr>
          </a:p>
          <a:p>
            <a:pPr marL="457200" lvl="0" indent="-298450" algn="l" rtl="0">
              <a:lnSpc>
                <a:spcPct val="115000"/>
              </a:lnSpc>
              <a:spcBef>
                <a:spcPts val="800"/>
              </a:spcBef>
              <a:spcAft>
                <a:spcPts val="0"/>
              </a:spcAft>
              <a:buSzPts val="1100"/>
              <a:buFont typeface="Comfortaa"/>
              <a:buAutoNum type="arabicPeriod"/>
            </a:pPr>
            <a:r>
              <a:rPr lang="en-US">
                <a:solidFill>
                  <a:srgbClr val="333333"/>
                </a:solidFill>
                <a:highlight>
                  <a:srgbClr val="FFFFFF"/>
                </a:highlight>
                <a:latin typeface="Comfortaa"/>
                <a:ea typeface="Comfortaa"/>
                <a:cs typeface="Comfortaa"/>
                <a:sym typeface="Comfortaa"/>
              </a:rPr>
              <a:t>The RAND Center for Social and Emotional Learning (SEL) Research provides new evidence about the effectiveness of SEL programs and practices. We also translate that evidence into concrete guidance to inform policy and practice at all levels of the education system.</a:t>
            </a:r>
            <a:endParaRPr>
              <a:solidFill>
                <a:srgbClr val="666666"/>
              </a:solidFill>
              <a:highlight>
                <a:srgbClr val="FFFFFF"/>
              </a:highlight>
              <a:latin typeface="Comfortaa"/>
              <a:ea typeface="Comfortaa"/>
              <a:cs typeface="Comfortaa"/>
              <a:sym typeface="Comfortaa"/>
            </a:endParaRPr>
          </a:p>
        </p:txBody>
      </p:sp>
    </p:spTree>
    <p:extLst>
      <p:ext uri="{BB962C8B-B14F-4D97-AF65-F5344CB8AC3E}">
        <p14:creationId xmlns:p14="http://schemas.microsoft.com/office/powerpoint/2010/main" val="4263968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a35e8cf24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3a35e8cf24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Many of you may be familiar with the SSS curriculum which is an EB, manualized program for students in grades PK-12. There are 11 programs available, including ones now for college freshman/sophomores as well as a program for parents. SSS is highly researched with 36 peer-reviewed, published studies to date…I always say “and counting” because our research on the effectiveness of this program continues to grow. I’ve also listed here many of the outcome areas that SSS has been linked to in the areas of academics, social skills and self-regulation. The SSS-SEL program is one of the newest iterations of the SSS line and is a middle and early high school program that focuses on teaching social-emotional learning skills to students in an effort to prevent violence, enhance prosocial skills, and foster a positive classroom and school climate. It consists of 5 45-minute lessons spaced a week apart as well as a monthly booster lesson. Just like all of the other SSS programs, SSS-SEL was designed to be delivered by the school counselor in collaboration with the classroom teacher. Another aspect of the program is that it is multimodal, employing various forms of learning which help keep students active and engaged. </a:t>
            </a:r>
            <a:endParaRPr/>
          </a:p>
        </p:txBody>
      </p:sp>
      <p:sp>
        <p:nvSpPr>
          <p:cNvPr id="148" name="Google Shape;14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5197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p31: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1" name="Google Shape;1261;p31:notes"/>
          <p:cNvSpPr txBox="1">
            <a:spLocks noGrp="1"/>
          </p:cNvSpPr>
          <p:nvPr>
            <p:ph type="body" idx="1"/>
          </p:nvPr>
        </p:nvSpPr>
        <p:spPr>
          <a:xfrm>
            <a:off x="1734800" y="4632950"/>
            <a:ext cx="13878600" cy="4389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Greg</a:t>
            </a:r>
            <a:endParaRPr/>
          </a:p>
          <a:p>
            <a:pPr marL="0" lvl="0" indent="0" algn="l" rtl="0">
              <a:lnSpc>
                <a:spcPct val="100000"/>
              </a:lnSpc>
              <a:spcBef>
                <a:spcPts val="0"/>
              </a:spcBef>
              <a:spcAft>
                <a:spcPts val="0"/>
              </a:spcAft>
              <a:buSzPts val="1100"/>
              <a:buNone/>
            </a:pPr>
            <a:r>
              <a:rPr lang="en-US"/>
              <a:t>We have recently expanded the SSS K-12 classroom programs in response to school counselors telling us they wanted to continue to use the SSS model for several grade levels w/o repeating the same material.  I will highight the new programs in the next few slides. Each program is described on our website.</a:t>
            </a:r>
            <a:endParaRPr/>
          </a:p>
        </p:txBody>
      </p:sp>
    </p:spTree>
    <p:extLst>
      <p:ext uri="{BB962C8B-B14F-4D97-AF65-F5344CB8AC3E}">
        <p14:creationId xmlns:p14="http://schemas.microsoft.com/office/powerpoint/2010/main" val="15081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a:extLst>
              <a:ext uri="{FF2B5EF4-FFF2-40B4-BE49-F238E27FC236}">
                <a16:creationId xmlns:a16="http://schemas.microsoft.com/office/drawing/2014/main" id="{6F5BD07A-4005-BB82-C41B-31300A8007EB}"/>
              </a:ext>
            </a:extLst>
          </p:cNvPr>
          <p:cNvSpPr>
            <a:spLocks noGrp="1" noRot="1" noChangeAspect="1" noTextEdit="1"/>
          </p:cNvSpPr>
          <p:nvPr>
            <p:ph type="sldImg"/>
          </p:nvPr>
        </p:nvSpPr>
        <p:spPr>
          <a:ln/>
        </p:spPr>
      </p:sp>
      <p:sp>
        <p:nvSpPr>
          <p:cNvPr id="117762" name="Notes Placeholder 2">
            <a:extLst>
              <a:ext uri="{FF2B5EF4-FFF2-40B4-BE49-F238E27FC236}">
                <a16:creationId xmlns:a16="http://schemas.microsoft.com/office/drawing/2014/main" id="{F36D129C-4031-404E-6D86-2D25686258A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cs typeface="ＭＳ Ｐゴシック" panose="020B0600070205080204" pitchFamily="34" charset="-128"/>
            </a:endParaRPr>
          </a:p>
        </p:txBody>
      </p:sp>
      <p:sp>
        <p:nvSpPr>
          <p:cNvPr id="117763" name="Slide Number Placeholder 3">
            <a:extLst>
              <a:ext uri="{FF2B5EF4-FFF2-40B4-BE49-F238E27FC236}">
                <a16:creationId xmlns:a16="http://schemas.microsoft.com/office/drawing/2014/main" id="{A4C153B5-723F-092A-EDB0-68A07CE88FB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FB0AD75-E124-5F46-9356-47DD321970D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53E68-E624-B618-3B80-16D6AECC44AC}"/>
            </a:ext>
          </a:extLst>
        </p:cNvPr>
        <p:cNvGrpSpPr/>
        <p:nvPr/>
      </p:nvGrpSpPr>
      <p:grpSpPr>
        <a:xfrm>
          <a:off x="0" y="0"/>
          <a:ext cx="0" cy="0"/>
          <a:chOff x="0" y="0"/>
          <a:chExt cx="0" cy="0"/>
        </a:xfrm>
      </p:grpSpPr>
      <p:sp>
        <p:nvSpPr>
          <p:cNvPr id="117761" name="Slide Image Placeholder 1">
            <a:extLst>
              <a:ext uri="{FF2B5EF4-FFF2-40B4-BE49-F238E27FC236}">
                <a16:creationId xmlns:a16="http://schemas.microsoft.com/office/drawing/2014/main" id="{5C66C0AC-C318-3045-58F0-2DF5EB45A02A}"/>
              </a:ext>
            </a:extLst>
          </p:cNvPr>
          <p:cNvSpPr>
            <a:spLocks noGrp="1" noRot="1" noChangeAspect="1" noTextEdit="1"/>
          </p:cNvSpPr>
          <p:nvPr>
            <p:ph type="sldImg"/>
          </p:nvPr>
        </p:nvSpPr>
        <p:spPr>
          <a:ln/>
        </p:spPr>
      </p:sp>
      <p:sp>
        <p:nvSpPr>
          <p:cNvPr id="117762" name="Notes Placeholder 2">
            <a:extLst>
              <a:ext uri="{FF2B5EF4-FFF2-40B4-BE49-F238E27FC236}">
                <a16:creationId xmlns:a16="http://schemas.microsoft.com/office/drawing/2014/main" id="{2608940D-35F5-EA0D-6CA1-CA34D002694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cs typeface="ＭＳ Ｐゴシック" panose="020B0600070205080204" pitchFamily="34" charset="-128"/>
            </a:endParaRPr>
          </a:p>
        </p:txBody>
      </p:sp>
      <p:sp>
        <p:nvSpPr>
          <p:cNvPr id="117763" name="Slide Number Placeholder 3">
            <a:extLst>
              <a:ext uri="{FF2B5EF4-FFF2-40B4-BE49-F238E27FC236}">
                <a16:creationId xmlns:a16="http://schemas.microsoft.com/office/drawing/2014/main" id="{D8D44C15-6DE2-594C-A088-4EA6C41DEA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FB0AD75-E124-5F46-9356-47DD321970D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06288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Slide Image Placeholder 1">
            <a:extLst>
              <a:ext uri="{FF2B5EF4-FFF2-40B4-BE49-F238E27FC236}">
                <a16:creationId xmlns:a16="http://schemas.microsoft.com/office/drawing/2014/main" id="{D1DCEC0B-69E3-CE06-3C42-3BF591CEC3C0}"/>
              </a:ext>
            </a:extLst>
          </p:cNvPr>
          <p:cNvSpPr>
            <a:spLocks noGrp="1" noRot="1" noChangeAspect="1" noTextEdit="1"/>
          </p:cNvSpPr>
          <p:nvPr>
            <p:ph type="sldImg"/>
          </p:nvPr>
        </p:nvSpPr>
        <p:spPr>
          <a:ln/>
        </p:spPr>
      </p:sp>
      <p:sp>
        <p:nvSpPr>
          <p:cNvPr id="119810" name="Notes Placeholder 2">
            <a:extLst>
              <a:ext uri="{FF2B5EF4-FFF2-40B4-BE49-F238E27FC236}">
                <a16:creationId xmlns:a16="http://schemas.microsoft.com/office/drawing/2014/main" id="{AE264ABB-0249-DDEA-1964-06135D67DAB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cs typeface="ＭＳ Ｐゴシック" panose="020B0600070205080204" pitchFamily="34" charset="-128"/>
            </a:endParaRPr>
          </a:p>
        </p:txBody>
      </p:sp>
      <p:sp>
        <p:nvSpPr>
          <p:cNvPr id="119811" name="Slide Number Placeholder 3">
            <a:extLst>
              <a:ext uri="{FF2B5EF4-FFF2-40B4-BE49-F238E27FC236}">
                <a16:creationId xmlns:a16="http://schemas.microsoft.com/office/drawing/2014/main" id="{9EA697A7-F1FA-FC51-EF80-95B6CEC78DB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77E98A2-C972-C744-83A8-857E0565A163}"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a:extLst>
              <a:ext uri="{FF2B5EF4-FFF2-40B4-BE49-F238E27FC236}">
                <a16:creationId xmlns:a16="http://schemas.microsoft.com/office/drawing/2014/main" id="{009D2D98-1855-9F1C-9D96-F7E97DD35792}"/>
              </a:ext>
            </a:extLst>
          </p:cNvPr>
          <p:cNvSpPr>
            <a:spLocks noGrp="1" noRot="1" noChangeAspect="1" noTextEdit="1"/>
          </p:cNvSpPr>
          <p:nvPr>
            <p:ph type="sldImg"/>
          </p:nvPr>
        </p:nvSpPr>
        <p:spPr>
          <a:ln/>
        </p:spPr>
      </p:sp>
      <p:sp>
        <p:nvSpPr>
          <p:cNvPr id="125954" name="Notes Placeholder 2">
            <a:extLst>
              <a:ext uri="{FF2B5EF4-FFF2-40B4-BE49-F238E27FC236}">
                <a16:creationId xmlns:a16="http://schemas.microsoft.com/office/drawing/2014/main" id="{9FFE049A-016E-3776-29D1-8E23E935F46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cs typeface="ＭＳ Ｐゴシック" panose="020B0600070205080204" pitchFamily="34" charset="-128"/>
            </a:endParaRPr>
          </a:p>
        </p:txBody>
      </p:sp>
      <p:sp>
        <p:nvSpPr>
          <p:cNvPr id="125955" name="Slide Number Placeholder 3">
            <a:extLst>
              <a:ext uri="{FF2B5EF4-FFF2-40B4-BE49-F238E27FC236}">
                <a16:creationId xmlns:a16="http://schemas.microsoft.com/office/drawing/2014/main" id="{C7726199-8FD5-2F78-63E4-BBC42258A1C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5B4CAEA7-F0FF-7E47-8631-C1B864ED1185}"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a:extLst>
              <a:ext uri="{FF2B5EF4-FFF2-40B4-BE49-F238E27FC236}">
                <a16:creationId xmlns:a16="http://schemas.microsoft.com/office/drawing/2014/main" id="{8ACD60D4-F051-0957-F15E-A87C4018469C}"/>
              </a:ext>
            </a:extLst>
          </p:cNvPr>
          <p:cNvSpPr>
            <a:spLocks noGrp="1" noRot="1" noChangeAspect="1" noTextEdit="1"/>
          </p:cNvSpPr>
          <p:nvPr>
            <p:ph type="sldImg"/>
          </p:nvPr>
        </p:nvSpPr>
        <p:spPr>
          <a:ln/>
        </p:spPr>
      </p:sp>
      <p:sp>
        <p:nvSpPr>
          <p:cNvPr id="140290" name="Notes Placeholder 2">
            <a:extLst>
              <a:ext uri="{FF2B5EF4-FFF2-40B4-BE49-F238E27FC236}">
                <a16:creationId xmlns:a16="http://schemas.microsoft.com/office/drawing/2014/main" id="{8109C046-3E20-BF14-07A2-D415BE980B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cs typeface="ＭＳ Ｐゴシック" panose="020B0600070205080204" pitchFamily="34" charset="-128"/>
            </a:endParaRPr>
          </a:p>
        </p:txBody>
      </p:sp>
      <p:sp>
        <p:nvSpPr>
          <p:cNvPr id="140291" name="Slide Number Placeholder 3">
            <a:extLst>
              <a:ext uri="{FF2B5EF4-FFF2-40B4-BE49-F238E27FC236}">
                <a16:creationId xmlns:a16="http://schemas.microsoft.com/office/drawing/2014/main" id="{2D60A807-A0A5-2B2E-915E-F2FA94413E1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612908A-F21A-CA42-98B7-E53625259C8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a:extLst>
              <a:ext uri="{FF2B5EF4-FFF2-40B4-BE49-F238E27FC236}">
                <a16:creationId xmlns:a16="http://schemas.microsoft.com/office/drawing/2014/main" id="{EB1CB356-ECA3-C8ED-0216-DA8A2DD30FB0}"/>
              </a:ext>
            </a:extLst>
          </p:cNvPr>
          <p:cNvSpPr>
            <a:spLocks noGrp="1" noRot="1" noChangeAspect="1" noTextEdit="1"/>
          </p:cNvSpPr>
          <p:nvPr>
            <p:ph type="sldImg"/>
          </p:nvPr>
        </p:nvSpPr>
        <p:spPr>
          <a:ln/>
        </p:spPr>
      </p:sp>
      <p:sp>
        <p:nvSpPr>
          <p:cNvPr id="142338" name="Notes Placeholder 2">
            <a:extLst>
              <a:ext uri="{FF2B5EF4-FFF2-40B4-BE49-F238E27FC236}">
                <a16:creationId xmlns:a16="http://schemas.microsoft.com/office/drawing/2014/main" id="{1F3A5B5C-AF90-C406-7630-FBF1BCED13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cs typeface="ＭＳ Ｐゴシック" panose="020B0600070205080204" pitchFamily="34" charset="-128"/>
            </a:endParaRPr>
          </a:p>
        </p:txBody>
      </p:sp>
      <p:sp>
        <p:nvSpPr>
          <p:cNvPr id="142339" name="Slide Number Placeholder 3">
            <a:extLst>
              <a:ext uri="{FF2B5EF4-FFF2-40B4-BE49-F238E27FC236}">
                <a16:creationId xmlns:a16="http://schemas.microsoft.com/office/drawing/2014/main" id="{B148FC1F-49A6-D5C9-0148-905E42B60F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8EDB5330-40C0-8447-B8D8-5E386CEDE5F4}"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p33: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2" name="Google Shape;1282;p33:notes"/>
          <p:cNvSpPr txBox="1">
            <a:spLocks noGrp="1"/>
          </p:cNvSpPr>
          <p:nvPr>
            <p:ph type="body" idx="1"/>
          </p:nvPr>
        </p:nvSpPr>
        <p:spPr>
          <a:xfrm>
            <a:off x="1734800" y="4632950"/>
            <a:ext cx="13878600" cy="4389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Greg</a:t>
            </a:r>
            <a:endParaRPr/>
          </a:p>
          <a:p>
            <a:pPr marL="0" lvl="0" indent="0" algn="l" rtl="0">
              <a:lnSpc>
                <a:spcPct val="100000"/>
              </a:lnSpc>
              <a:spcBef>
                <a:spcPts val="0"/>
              </a:spcBef>
              <a:spcAft>
                <a:spcPts val="0"/>
              </a:spcAft>
              <a:buSzPts val="1100"/>
              <a:buNone/>
            </a:pPr>
            <a:r>
              <a:rPr lang="en-US"/>
              <a:t>Our 31 studies have measured various SEL outcomes including academic, social and self-management.</a:t>
            </a:r>
            <a:endParaRPr/>
          </a:p>
          <a:p>
            <a:pPr marL="0" lvl="0" indent="0" algn="l" rtl="0">
              <a:lnSpc>
                <a:spcPct val="100000"/>
              </a:lnSpc>
              <a:spcBef>
                <a:spcPts val="0"/>
              </a:spcBef>
              <a:spcAft>
                <a:spcPts val="0"/>
              </a:spcAft>
              <a:buSzPts val="1100"/>
              <a:buNone/>
            </a:pPr>
            <a:r>
              <a:rPr lang="en-US"/>
              <a:t>Take a look at each category and see if you can find at least 1-2 that would be important to you and your leadership team.</a:t>
            </a:r>
            <a:endParaRPr/>
          </a:p>
        </p:txBody>
      </p:sp>
    </p:spTree>
    <p:extLst>
      <p:ext uri="{BB962C8B-B14F-4D97-AF65-F5344CB8AC3E}">
        <p14:creationId xmlns:p14="http://schemas.microsoft.com/office/powerpoint/2010/main" val="3283613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1:notes"/>
          <p:cNvSpPr>
            <a:spLocks noGrp="1" noRot="1" noChangeAspect="1"/>
          </p:cNvSpPr>
          <p:nvPr>
            <p:ph type="sldImg" idx="2"/>
          </p:nvPr>
        </p:nvSpPr>
        <p:spPr>
          <a:xfrm>
            <a:off x="428625"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“So what if I told you that these same researchers who investigated the importance of SEL skills cracked the code and discovered which skills should be taught to students in order to help them have better friendships, get along well with their classmates and teachers, communicate better with their parents, feel happier, healthier, safer, and more supported? Take a minute and read over this list and then pick the top two that are more important to you and share them with a partner.” </a:t>
            </a:r>
            <a:r>
              <a:rPr lang="en-US" b="0" i="1"/>
              <a:t>Next, the counselor should read down the list asking students to raise their hand if that outcome was one they picked.  </a:t>
            </a:r>
            <a:endParaRPr/>
          </a:p>
          <a:p>
            <a:pPr marL="0" marR="0" lvl="0" indent="0" algn="l" rtl="0">
              <a:lnSpc>
                <a:spcPct val="100000"/>
              </a:lnSpc>
              <a:spcBef>
                <a:spcPts val="0"/>
              </a:spcBef>
              <a:spcAft>
                <a:spcPts val="0"/>
              </a:spcAft>
              <a:buClr>
                <a:schemeClr val="dk1"/>
              </a:buClr>
              <a:buSzPts val="1200"/>
              <a:buFont typeface="Calibri"/>
              <a:buNone/>
            </a:pPr>
            <a:endParaRPr b="1" i="1">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b="0" i="1">
                <a:latin typeface="Calibri"/>
                <a:ea typeface="Calibri"/>
                <a:cs typeface="Calibri"/>
                <a:sym typeface="Calibri"/>
              </a:rPr>
              <a:t>Go to next slide.</a:t>
            </a:r>
            <a:endParaRPr/>
          </a:p>
          <a:p>
            <a:pPr marL="0" lvl="0" indent="0" algn="l" rtl="0">
              <a:lnSpc>
                <a:spcPct val="100000"/>
              </a:lnSpc>
              <a:spcBef>
                <a:spcPts val="0"/>
              </a:spcBef>
              <a:spcAft>
                <a:spcPts val="0"/>
              </a:spcAft>
              <a:buSzPts val="1400"/>
              <a:buNone/>
            </a:pPr>
            <a:endParaRPr b="1"/>
          </a:p>
        </p:txBody>
      </p:sp>
      <p:sp>
        <p:nvSpPr>
          <p:cNvPr id="172" name="Google Shape;17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extLst>
      <p:ext uri="{BB962C8B-B14F-4D97-AF65-F5344CB8AC3E}">
        <p14:creationId xmlns:p14="http://schemas.microsoft.com/office/powerpoint/2010/main" val="99737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7EDEA-AD36-930F-530B-32477BF3E6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B68B0C3-5851-28FB-B93E-207D67554D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911F2B-6360-7099-9E97-02DDDA19D023}"/>
              </a:ext>
            </a:extLst>
          </p:cNvPr>
          <p:cNvSpPr>
            <a:spLocks noGrp="1"/>
          </p:cNvSpPr>
          <p:nvPr>
            <p:ph type="dt" sz="half" idx="10"/>
          </p:nvPr>
        </p:nvSpPr>
        <p:spPr/>
        <p:txBody>
          <a:bodyPr/>
          <a:lstStyle/>
          <a:p>
            <a:fld id="{5312B057-8A88-3741-A3BE-53E53B28DE74}" type="datetimeFigureOut">
              <a:rPr lang="en-US" smtClean="0"/>
              <a:t>1/16/25</a:t>
            </a:fld>
            <a:endParaRPr lang="en-US"/>
          </a:p>
        </p:txBody>
      </p:sp>
      <p:sp>
        <p:nvSpPr>
          <p:cNvPr id="5" name="Footer Placeholder 4">
            <a:extLst>
              <a:ext uri="{FF2B5EF4-FFF2-40B4-BE49-F238E27FC236}">
                <a16:creationId xmlns:a16="http://schemas.microsoft.com/office/drawing/2014/main" id="{269EF4DD-8405-348C-6825-70F3F035F8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398905-5DCE-8FCB-B8AE-BF9702379866}"/>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527790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B7E1C-D41B-F7C8-9B30-DF266889835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685E3F-96D1-671C-29C6-55898FF880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EEE74B-3CCD-D4F0-B195-AA6AE4F918A9}"/>
              </a:ext>
            </a:extLst>
          </p:cNvPr>
          <p:cNvSpPr>
            <a:spLocks noGrp="1"/>
          </p:cNvSpPr>
          <p:nvPr>
            <p:ph type="dt" sz="half" idx="10"/>
          </p:nvPr>
        </p:nvSpPr>
        <p:spPr/>
        <p:txBody>
          <a:bodyPr/>
          <a:lstStyle/>
          <a:p>
            <a:fld id="{5312B057-8A88-3741-A3BE-53E53B28DE74}" type="datetimeFigureOut">
              <a:rPr lang="en-US" smtClean="0"/>
              <a:t>1/16/25</a:t>
            </a:fld>
            <a:endParaRPr lang="en-US"/>
          </a:p>
        </p:txBody>
      </p:sp>
      <p:sp>
        <p:nvSpPr>
          <p:cNvPr id="5" name="Footer Placeholder 4">
            <a:extLst>
              <a:ext uri="{FF2B5EF4-FFF2-40B4-BE49-F238E27FC236}">
                <a16:creationId xmlns:a16="http://schemas.microsoft.com/office/drawing/2014/main" id="{A488F468-0AE8-55FA-FD7B-F1C224781A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01DD35-97C6-1A0C-D184-6B737CCAE971}"/>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4195331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97FCCF-31B0-D1C2-F6FA-F560EF576E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EC67EF-A273-C292-415C-636ED4A1CE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4CD946-C9B5-6E4B-6D66-1E05CC325564}"/>
              </a:ext>
            </a:extLst>
          </p:cNvPr>
          <p:cNvSpPr>
            <a:spLocks noGrp="1"/>
          </p:cNvSpPr>
          <p:nvPr>
            <p:ph type="dt" sz="half" idx="10"/>
          </p:nvPr>
        </p:nvSpPr>
        <p:spPr/>
        <p:txBody>
          <a:bodyPr/>
          <a:lstStyle/>
          <a:p>
            <a:fld id="{5312B057-8A88-3741-A3BE-53E53B28DE74}" type="datetimeFigureOut">
              <a:rPr lang="en-US" smtClean="0"/>
              <a:t>1/16/25</a:t>
            </a:fld>
            <a:endParaRPr lang="en-US"/>
          </a:p>
        </p:txBody>
      </p:sp>
      <p:sp>
        <p:nvSpPr>
          <p:cNvPr id="5" name="Footer Placeholder 4">
            <a:extLst>
              <a:ext uri="{FF2B5EF4-FFF2-40B4-BE49-F238E27FC236}">
                <a16:creationId xmlns:a16="http://schemas.microsoft.com/office/drawing/2014/main" id="{1510002C-324E-A336-7B09-23E50B3B5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7D8427-4C2A-AE54-9919-BDA2A79DBC88}"/>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1267587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12">
  <p:cSld name="Custom layout 12">
    <p:bg>
      <p:bgPr>
        <a:solidFill>
          <a:srgbClr val="FFFFFF"/>
        </a:solidFill>
        <a:effectLst/>
      </p:bgPr>
    </p:bg>
    <p:spTree>
      <p:nvGrpSpPr>
        <p:cNvPr id="1" name="Shape 116"/>
        <p:cNvGrpSpPr/>
        <p:nvPr/>
      </p:nvGrpSpPr>
      <p:grpSpPr>
        <a:xfrm>
          <a:off x="0" y="0"/>
          <a:ext cx="0" cy="0"/>
          <a:chOff x="0" y="0"/>
          <a:chExt cx="0" cy="0"/>
        </a:xfrm>
      </p:grpSpPr>
      <p:sp>
        <p:nvSpPr>
          <p:cNvPr id="117" name="Google Shape;117;p21"/>
          <p:cNvSpPr/>
          <p:nvPr/>
        </p:nvSpPr>
        <p:spPr>
          <a:xfrm>
            <a:off x="0" y="0"/>
            <a:ext cx="12192000" cy="685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18" name="Google Shape;118;p21"/>
          <p:cNvGrpSpPr/>
          <p:nvPr/>
        </p:nvGrpSpPr>
        <p:grpSpPr>
          <a:xfrm>
            <a:off x="0" y="0"/>
            <a:ext cx="5755600" cy="6858000"/>
            <a:chOff x="0" y="0"/>
            <a:chExt cx="4316700" cy="5143500"/>
          </a:xfrm>
        </p:grpSpPr>
        <p:sp>
          <p:nvSpPr>
            <p:cNvPr id="119" name="Google Shape;119;p21"/>
            <p:cNvSpPr/>
            <p:nvPr/>
          </p:nvSpPr>
          <p:spPr>
            <a:xfrm>
              <a:off x="0" y="0"/>
              <a:ext cx="43167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 name="Google Shape;120;p21"/>
            <p:cNvSpPr/>
            <p:nvPr/>
          </p:nvSpPr>
          <p:spPr>
            <a:xfrm>
              <a:off x="386075" y="4599625"/>
              <a:ext cx="1354500" cy="137700"/>
            </a:xfrm>
            <a:prstGeom prst="rect">
              <a:avLst/>
            </a:prstGeom>
            <a:noFill/>
            <a:ln w="9525" cap="flat" cmpd="sng">
              <a:solidFill>
                <a:srgbClr val="92C1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 name="Google Shape;121;p21"/>
            <p:cNvSpPr/>
            <p:nvPr/>
          </p:nvSpPr>
          <p:spPr>
            <a:xfrm>
              <a:off x="841363" y="4599625"/>
              <a:ext cx="142800" cy="137700"/>
            </a:xfrm>
            <a:prstGeom prst="rect">
              <a:avLst/>
            </a:prstGeom>
            <a:noFill/>
            <a:ln w="9525" cap="flat" cmpd="sng">
              <a:solidFill>
                <a:srgbClr val="92C1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 name="Google Shape;122;p21"/>
            <p:cNvSpPr/>
            <p:nvPr/>
          </p:nvSpPr>
          <p:spPr>
            <a:xfrm>
              <a:off x="1142492" y="4599625"/>
              <a:ext cx="142800" cy="137700"/>
            </a:xfrm>
            <a:prstGeom prst="rect">
              <a:avLst/>
            </a:prstGeom>
            <a:noFill/>
            <a:ln w="9525" cap="flat" cmpd="sng">
              <a:solidFill>
                <a:srgbClr val="92C1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 name="Google Shape;123;p21"/>
            <p:cNvSpPr/>
            <p:nvPr/>
          </p:nvSpPr>
          <p:spPr>
            <a:xfrm>
              <a:off x="3875425" y="381000"/>
              <a:ext cx="142800" cy="137700"/>
            </a:xfrm>
            <a:prstGeom prst="rect">
              <a:avLst/>
            </a:prstGeom>
            <a:solidFill>
              <a:srgbClr val="92C1E8"/>
            </a:solidFill>
            <a:ln w="9525" cap="flat" cmpd="sng">
              <a:solidFill>
                <a:srgbClr val="92C1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 name="Google Shape;124;p21"/>
            <p:cNvSpPr/>
            <p:nvPr/>
          </p:nvSpPr>
          <p:spPr>
            <a:xfrm>
              <a:off x="3732625" y="518700"/>
              <a:ext cx="142800" cy="137700"/>
            </a:xfrm>
            <a:prstGeom prst="rect">
              <a:avLst/>
            </a:prstGeom>
            <a:noFill/>
            <a:ln w="9525" cap="flat" cmpd="sng">
              <a:solidFill>
                <a:srgbClr val="92C1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25" name="Google Shape;125;p21"/>
          <p:cNvSpPr txBox="1">
            <a:spLocks noGrp="1"/>
          </p:cNvSpPr>
          <p:nvPr>
            <p:ph type="title"/>
          </p:nvPr>
        </p:nvSpPr>
        <p:spPr>
          <a:xfrm>
            <a:off x="415633" y="871101"/>
            <a:ext cx="4942000" cy="4446000"/>
          </a:xfrm>
          <a:prstGeom prst="rect">
            <a:avLst/>
          </a:prstGeom>
          <a:noFill/>
        </p:spPr>
        <p:txBody>
          <a:bodyPr spcFirstLastPara="1" wrap="square" lIns="91425" tIns="91425" rIns="91425" bIns="91425" anchor="t" anchorCtr="0">
            <a:noAutofit/>
          </a:bodyPr>
          <a:lstStyle>
            <a:lvl1pPr lvl="0" algn="l" rtl="0">
              <a:lnSpc>
                <a:spcPct val="100000"/>
              </a:lnSpc>
              <a:spcBef>
                <a:spcPts val="0"/>
              </a:spcBef>
              <a:spcAft>
                <a:spcPts val="0"/>
              </a:spcAft>
              <a:buNone/>
              <a:defRPr sz="2400">
                <a:solidFill>
                  <a:srgbClr val="FFFFFF"/>
                </a:solidFill>
              </a:defRPr>
            </a:lvl1pPr>
            <a:lvl2pPr lvl="1" algn="l" rtl="0">
              <a:lnSpc>
                <a:spcPct val="100000"/>
              </a:lnSpc>
              <a:spcBef>
                <a:spcPts val="0"/>
              </a:spcBef>
              <a:spcAft>
                <a:spcPts val="0"/>
              </a:spcAft>
              <a:buNone/>
              <a:defRPr sz="2400">
                <a:solidFill>
                  <a:srgbClr val="FFFFFF"/>
                </a:solidFill>
              </a:defRPr>
            </a:lvl2pPr>
            <a:lvl3pPr lvl="2" algn="l" rtl="0">
              <a:lnSpc>
                <a:spcPct val="100000"/>
              </a:lnSpc>
              <a:spcBef>
                <a:spcPts val="0"/>
              </a:spcBef>
              <a:spcAft>
                <a:spcPts val="0"/>
              </a:spcAft>
              <a:buNone/>
              <a:defRPr sz="2400">
                <a:solidFill>
                  <a:srgbClr val="FFFFFF"/>
                </a:solidFill>
              </a:defRPr>
            </a:lvl3pPr>
            <a:lvl4pPr lvl="3" algn="l" rtl="0">
              <a:lnSpc>
                <a:spcPct val="100000"/>
              </a:lnSpc>
              <a:spcBef>
                <a:spcPts val="0"/>
              </a:spcBef>
              <a:spcAft>
                <a:spcPts val="0"/>
              </a:spcAft>
              <a:buNone/>
              <a:defRPr sz="2400">
                <a:solidFill>
                  <a:srgbClr val="FFFFFF"/>
                </a:solidFill>
              </a:defRPr>
            </a:lvl4pPr>
            <a:lvl5pPr lvl="4" algn="l" rtl="0">
              <a:lnSpc>
                <a:spcPct val="100000"/>
              </a:lnSpc>
              <a:spcBef>
                <a:spcPts val="0"/>
              </a:spcBef>
              <a:spcAft>
                <a:spcPts val="0"/>
              </a:spcAft>
              <a:buNone/>
              <a:defRPr sz="2400">
                <a:solidFill>
                  <a:srgbClr val="FFFFFF"/>
                </a:solidFill>
              </a:defRPr>
            </a:lvl5pPr>
            <a:lvl6pPr lvl="5" algn="l" rtl="0">
              <a:lnSpc>
                <a:spcPct val="100000"/>
              </a:lnSpc>
              <a:spcBef>
                <a:spcPts val="0"/>
              </a:spcBef>
              <a:spcAft>
                <a:spcPts val="0"/>
              </a:spcAft>
              <a:buNone/>
              <a:defRPr sz="2400">
                <a:solidFill>
                  <a:srgbClr val="FFFFFF"/>
                </a:solidFill>
              </a:defRPr>
            </a:lvl6pPr>
            <a:lvl7pPr lvl="6" algn="l" rtl="0">
              <a:lnSpc>
                <a:spcPct val="100000"/>
              </a:lnSpc>
              <a:spcBef>
                <a:spcPts val="0"/>
              </a:spcBef>
              <a:spcAft>
                <a:spcPts val="0"/>
              </a:spcAft>
              <a:buNone/>
              <a:defRPr sz="2400">
                <a:solidFill>
                  <a:srgbClr val="FFFFFF"/>
                </a:solidFill>
              </a:defRPr>
            </a:lvl7pPr>
            <a:lvl8pPr lvl="7" algn="l" rtl="0">
              <a:lnSpc>
                <a:spcPct val="100000"/>
              </a:lnSpc>
              <a:spcBef>
                <a:spcPts val="0"/>
              </a:spcBef>
              <a:spcAft>
                <a:spcPts val="0"/>
              </a:spcAft>
              <a:buNone/>
              <a:defRPr sz="2400">
                <a:solidFill>
                  <a:srgbClr val="FFFFFF"/>
                </a:solidFill>
              </a:defRPr>
            </a:lvl8pPr>
            <a:lvl9pPr lvl="8" algn="l" rtl="0">
              <a:lnSpc>
                <a:spcPct val="100000"/>
              </a:lnSpc>
              <a:spcBef>
                <a:spcPts val="0"/>
              </a:spcBef>
              <a:spcAft>
                <a:spcPts val="0"/>
              </a:spcAft>
              <a:buNone/>
              <a:defRPr sz="2400">
                <a:solidFill>
                  <a:srgbClr val="FFFFFF"/>
                </a:solidFill>
              </a:defRPr>
            </a:lvl9pPr>
          </a:lstStyle>
          <a:p>
            <a:endParaRPr/>
          </a:p>
        </p:txBody>
      </p:sp>
      <p:sp>
        <p:nvSpPr>
          <p:cNvPr id="126" name="Google Shape;126;p21"/>
          <p:cNvSpPr txBox="1">
            <a:spLocks noGrp="1"/>
          </p:cNvSpPr>
          <p:nvPr>
            <p:ph type="body" idx="1"/>
          </p:nvPr>
        </p:nvSpPr>
        <p:spPr>
          <a:xfrm>
            <a:off x="6160767" y="871100"/>
            <a:ext cx="5615600" cy="4988400"/>
          </a:xfrm>
          <a:prstGeom prst="rect">
            <a:avLst/>
          </a:prstGeom>
          <a:noFill/>
        </p:spPr>
        <p:txBody>
          <a:bodyPr spcFirstLastPara="1" wrap="square" lIns="91425" tIns="91425" rIns="91425" bIns="91425" anchor="t" anchorCtr="0">
            <a:noAutofit/>
          </a:bodyPr>
          <a:lstStyle>
            <a:lvl1pPr marL="457200" lvl="0" indent="-304800" algn="l" rtl="0">
              <a:lnSpc>
                <a:spcPct val="115000"/>
              </a:lnSpc>
              <a:spcBef>
                <a:spcPts val="0"/>
              </a:spcBef>
              <a:spcAft>
                <a:spcPts val="0"/>
              </a:spcAft>
              <a:buClr>
                <a:srgbClr val="284F7D"/>
              </a:buClr>
              <a:buSzPts val="1200"/>
              <a:buChar char="●"/>
              <a:defRPr sz="1200">
                <a:solidFill>
                  <a:schemeClr val="lt1"/>
                </a:solidFill>
              </a:defRPr>
            </a:lvl1pPr>
            <a:lvl2pPr marL="914400" lvl="1" indent="-292100" algn="l" rtl="0">
              <a:lnSpc>
                <a:spcPct val="115000"/>
              </a:lnSpc>
              <a:spcBef>
                <a:spcPts val="1600"/>
              </a:spcBef>
              <a:spcAft>
                <a:spcPts val="0"/>
              </a:spcAft>
              <a:buClr>
                <a:srgbClr val="284F7D"/>
              </a:buClr>
              <a:buSzPts val="1000"/>
              <a:buChar char="○"/>
              <a:defRPr sz="1000">
                <a:solidFill>
                  <a:schemeClr val="lt1"/>
                </a:solidFill>
              </a:defRPr>
            </a:lvl2pPr>
            <a:lvl3pPr marL="1371600" lvl="2" indent="-292100" algn="l" rtl="0">
              <a:lnSpc>
                <a:spcPct val="115000"/>
              </a:lnSpc>
              <a:spcBef>
                <a:spcPts val="1600"/>
              </a:spcBef>
              <a:spcAft>
                <a:spcPts val="0"/>
              </a:spcAft>
              <a:buClr>
                <a:srgbClr val="284F7D"/>
              </a:buClr>
              <a:buSzPts val="1000"/>
              <a:buChar char="■"/>
              <a:defRPr sz="1000">
                <a:solidFill>
                  <a:schemeClr val="lt1"/>
                </a:solidFill>
              </a:defRPr>
            </a:lvl3pPr>
            <a:lvl4pPr marL="1828800" lvl="3" indent="-292100" algn="l" rtl="0">
              <a:lnSpc>
                <a:spcPct val="115000"/>
              </a:lnSpc>
              <a:spcBef>
                <a:spcPts val="1600"/>
              </a:spcBef>
              <a:spcAft>
                <a:spcPts val="0"/>
              </a:spcAft>
              <a:buClr>
                <a:srgbClr val="284F7D"/>
              </a:buClr>
              <a:buSzPts val="1000"/>
              <a:buChar char="●"/>
              <a:defRPr sz="1000">
                <a:solidFill>
                  <a:schemeClr val="lt1"/>
                </a:solidFill>
              </a:defRPr>
            </a:lvl4pPr>
            <a:lvl5pPr marL="2286000" lvl="4" indent="-292100" algn="l" rtl="0">
              <a:lnSpc>
                <a:spcPct val="115000"/>
              </a:lnSpc>
              <a:spcBef>
                <a:spcPts val="1600"/>
              </a:spcBef>
              <a:spcAft>
                <a:spcPts val="0"/>
              </a:spcAft>
              <a:buClr>
                <a:srgbClr val="284F7D"/>
              </a:buClr>
              <a:buSzPts val="1000"/>
              <a:buChar char="○"/>
              <a:defRPr sz="1000">
                <a:solidFill>
                  <a:schemeClr val="lt1"/>
                </a:solidFill>
              </a:defRPr>
            </a:lvl5pPr>
            <a:lvl6pPr marL="2743200" lvl="5" indent="-292100" algn="l" rtl="0">
              <a:lnSpc>
                <a:spcPct val="115000"/>
              </a:lnSpc>
              <a:spcBef>
                <a:spcPts val="1600"/>
              </a:spcBef>
              <a:spcAft>
                <a:spcPts val="0"/>
              </a:spcAft>
              <a:buClr>
                <a:srgbClr val="284F7D"/>
              </a:buClr>
              <a:buSzPts val="1000"/>
              <a:buChar char="■"/>
              <a:defRPr sz="1000">
                <a:solidFill>
                  <a:schemeClr val="lt1"/>
                </a:solidFill>
              </a:defRPr>
            </a:lvl6pPr>
            <a:lvl7pPr marL="3200400" lvl="6" indent="-292100" algn="l" rtl="0">
              <a:lnSpc>
                <a:spcPct val="115000"/>
              </a:lnSpc>
              <a:spcBef>
                <a:spcPts val="1600"/>
              </a:spcBef>
              <a:spcAft>
                <a:spcPts val="0"/>
              </a:spcAft>
              <a:buClr>
                <a:srgbClr val="284F7D"/>
              </a:buClr>
              <a:buSzPts val="1000"/>
              <a:buChar char="●"/>
              <a:defRPr sz="1000">
                <a:solidFill>
                  <a:schemeClr val="lt1"/>
                </a:solidFill>
              </a:defRPr>
            </a:lvl7pPr>
            <a:lvl8pPr marL="3657600" lvl="7" indent="-292100" algn="l" rtl="0">
              <a:lnSpc>
                <a:spcPct val="115000"/>
              </a:lnSpc>
              <a:spcBef>
                <a:spcPts val="1600"/>
              </a:spcBef>
              <a:spcAft>
                <a:spcPts val="0"/>
              </a:spcAft>
              <a:buClr>
                <a:srgbClr val="284F7D"/>
              </a:buClr>
              <a:buSzPts val="1000"/>
              <a:buChar char="○"/>
              <a:defRPr sz="1000">
                <a:solidFill>
                  <a:schemeClr val="lt1"/>
                </a:solidFill>
              </a:defRPr>
            </a:lvl8pPr>
            <a:lvl9pPr marL="4114800" lvl="8" indent="-292100" algn="l" rtl="0">
              <a:lnSpc>
                <a:spcPct val="115000"/>
              </a:lnSpc>
              <a:spcBef>
                <a:spcPts val="1600"/>
              </a:spcBef>
              <a:spcAft>
                <a:spcPts val="1600"/>
              </a:spcAft>
              <a:buClr>
                <a:srgbClr val="284F7D"/>
              </a:buClr>
              <a:buSzPts val="1000"/>
              <a:buChar char="■"/>
              <a:defRPr sz="1000">
                <a:solidFill>
                  <a:schemeClr val="lt1"/>
                </a:solidFill>
              </a:defRPr>
            </a:lvl9pPr>
          </a:lstStyle>
          <a:p>
            <a:endParaRPr/>
          </a:p>
        </p:txBody>
      </p:sp>
      <p:sp>
        <p:nvSpPr>
          <p:cNvPr id="127" name="Google Shape;127;p21"/>
          <p:cNvSpPr txBox="1">
            <a:spLocks noGrp="1"/>
          </p:cNvSpPr>
          <p:nvPr>
            <p:ph type="sldNum" idx="12"/>
          </p:nvPr>
        </p:nvSpPr>
        <p:spPr>
          <a:xfrm>
            <a:off x="11296611" y="6217623"/>
            <a:ext cx="731600" cy="5248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sz="1000">
                <a:solidFill>
                  <a:srgbClr val="616161"/>
                </a:solidFill>
              </a:defRPr>
            </a:lvl1pPr>
            <a:lvl2pPr lvl="1" algn="r" rtl="0">
              <a:lnSpc>
                <a:spcPct val="100000"/>
              </a:lnSpc>
              <a:spcAft>
                <a:spcPts val="0"/>
              </a:spcAft>
              <a:buNone/>
              <a:defRPr sz="1000">
                <a:solidFill>
                  <a:srgbClr val="616161"/>
                </a:solidFill>
              </a:defRPr>
            </a:lvl2pPr>
            <a:lvl3pPr lvl="2" algn="r" rtl="0">
              <a:lnSpc>
                <a:spcPct val="100000"/>
              </a:lnSpc>
              <a:spcAft>
                <a:spcPts val="0"/>
              </a:spcAft>
              <a:buNone/>
              <a:defRPr sz="1000">
                <a:solidFill>
                  <a:srgbClr val="616161"/>
                </a:solidFill>
              </a:defRPr>
            </a:lvl3pPr>
            <a:lvl4pPr lvl="3" algn="r" rtl="0">
              <a:lnSpc>
                <a:spcPct val="100000"/>
              </a:lnSpc>
              <a:spcAft>
                <a:spcPts val="0"/>
              </a:spcAft>
              <a:buNone/>
              <a:defRPr sz="1000">
                <a:solidFill>
                  <a:srgbClr val="616161"/>
                </a:solidFill>
              </a:defRPr>
            </a:lvl4pPr>
            <a:lvl5pPr lvl="4" algn="r" rtl="0">
              <a:lnSpc>
                <a:spcPct val="100000"/>
              </a:lnSpc>
              <a:spcAft>
                <a:spcPts val="0"/>
              </a:spcAft>
              <a:buNone/>
              <a:defRPr sz="1000">
                <a:solidFill>
                  <a:srgbClr val="616161"/>
                </a:solidFill>
              </a:defRPr>
            </a:lvl5pPr>
            <a:lvl6pPr lvl="5" algn="r" rtl="0">
              <a:lnSpc>
                <a:spcPct val="100000"/>
              </a:lnSpc>
              <a:spcAft>
                <a:spcPts val="0"/>
              </a:spcAft>
              <a:buNone/>
              <a:defRPr sz="1000">
                <a:solidFill>
                  <a:srgbClr val="616161"/>
                </a:solidFill>
              </a:defRPr>
            </a:lvl6pPr>
            <a:lvl7pPr lvl="6" algn="r" rtl="0">
              <a:lnSpc>
                <a:spcPct val="100000"/>
              </a:lnSpc>
              <a:spcAft>
                <a:spcPts val="0"/>
              </a:spcAft>
              <a:buNone/>
              <a:defRPr sz="1000">
                <a:solidFill>
                  <a:srgbClr val="616161"/>
                </a:solidFill>
              </a:defRPr>
            </a:lvl7pPr>
            <a:lvl8pPr lvl="7" algn="r" rtl="0">
              <a:lnSpc>
                <a:spcPct val="100000"/>
              </a:lnSpc>
              <a:spcAft>
                <a:spcPts val="0"/>
              </a:spcAft>
              <a:buNone/>
              <a:defRPr sz="1000">
                <a:solidFill>
                  <a:srgbClr val="616161"/>
                </a:solidFill>
              </a:defRPr>
            </a:lvl8pPr>
            <a:lvl9pPr lvl="8" algn="r" rtl="0">
              <a:lnSpc>
                <a:spcPct val="100000"/>
              </a:lnSpc>
              <a:spcAft>
                <a:spcPts val="0"/>
              </a:spcAft>
              <a:buNone/>
              <a:defRPr sz="1000">
                <a:solidFill>
                  <a:srgbClr val="61616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4939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TLE DESIGN 1 ">
  <p:cSld name="TITTLE DESIGN 1 ">
    <p:bg>
      <p:bgPr>
        <a:solidFill>
          <a:srgbClr val="FFC39F"/>
        </a:solidFill>
        <a:effectLst/>
      </p:bgPr>
    </p:bg>
    <p:spTree>
      <p:nvGrpSpPr>
        <p:cNvPr id="1" name="Shape 42"/>
        <p:cNvGrpSpPr/>
        <p:nvPr/>
      </p:nvGrpSpPr>
      <p:grpSpPr>
        <a:xfrm>
          <a:off x="0" y="0"/>
          <a:ext cx="0" cy="0"/>
          <a:chOff x="0" y="0"/>
          <a:chExt cx="0" cy="0"/>
        </a:xfrm>
      </p:grpSpPr>
      <p:sp>
        <p:nvSpPr>
          <p:cNvPr id="43" name="Google Shape;43;p54"/>
          <p:cNvSpPr txBox="1">
            <a:spLocks noGrp="1"/>
          </p:cNvSpPr>
          <p:nvPr>
            <p:ph type="title"/>
          </p:nvPr>
        </p:nvSpPr>
        <p:spPr>
          <a:xfrm>
            <a:off x="544849" y="623969"/>
            <a:ext cx="113944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2200"/>
              <a:buNone/>
              <a:defRPr sz="2933" i="0"/>
            </a:lvl1pPr>
            <a:lvl2pPr lvl="1" algn="ctr">
              <a:lnSpc>
                <a:spcPct val="100000"/>
              </a:lnSpc>
              <a:spcBef>
                <a:spcPts val="0"/>
              </a:spcBef>
              <a:spcAft>
                <a:spcPts val="0"/>
              </a:spcAft>
              <a:buSzPts val="3300"/>
              <a:buNone/>
              <a:defRPr sz="4400"/>
            </a:lvl2pPr>
            <a:lvl3pPr lvl="2" algn="ctr">
              <a:lnSpc>
                <a:spcPct val="100000"/>
              </a:lnSpc>
              <a:spcBef>
                <a:spcPts val="0"/>
              </a:spcBef>
              <a:spcAft>
                <a:spcPts val="0"/>
              </a:spcAft>
              <a:buSzPts val="3300"/>
              <a:buNone/>
              <a:defRPr sz="4400"/>
            </a:lvl3pPr>
            <a:lvl4pPr lvl="3" algn="ctr">
              <a:lnSpc>
                <a:spcPct val="100000"/>
              </a:lnSpc>
              <a:spcBef>
                <a:spcPts val="0"/>
              </a:spcBef>
              <a:spcAft>
                <a:spcPts val="0"/>
              </a:spcAft>
              <a:buSzPts val="3300"/>
              <a:buNone/>
              <a:defRPr sz="4400"/>
            </a:lvl4pPr>
            <a:lvl5pPr lvl="4" algn="ctr">
              <a:lnSpc>
                <a:spcPct val="100000"/>
              </a:lnSpc>
              <a:spcBef>
                <a:spcPts val="0"/>
              </a:spcBef>
              <a:spcAft>
                <a:spcPts val="0"/>
              </a:spcAft>
              <a:buSzPts val="3300"/>
              <a:buNone/>
              <a:defRPr sz="4400"/>
            </a:lvl5pPr>
            <a:lvl6pPr lvl="5" algn="ctr">
              <a:lnSpc>
                <a:spcPct val="100000"/>
              </a:lnSpc>
              <a:spcBef>
                <a:spcPts val="0"/>
              </a:spcBef>
              <a:spcAft>
                <a:spcPts val="0"/>
              </a:spcAft>
              <a:buSzPts val="3300"/>
              <a:buNone/>
              <a:defRPr sz="4400"/>
            </a:lvl6pPr>
            <a:lvl7pPr lvl="6" algn="ctr">
              <a:lnSpc>
                <a:spcPct val="100000"/>
              </a:lnSpc>
              <a:spcBef>
                <a:spcPts val="0"/>
              </a:spcBef>
              <a:spcAft>
                <a:spcPts val="0"/>
              </a:spcAft>
              <a:buSzPts val="3300"/>
              <a:buNone/>
              <a:defRPr sz="4400"/>
            </a:lvl7pPr>
            <a:lvl8pPr lvl="7" algn="ctr">
              <a:lnSpc>
                <a:spcPct val="100000"/>
              </a:lnSpc>
              <a:spcBef>
                <a:spcPts val="0"/>
              </a:spcBef>
              <a:spcAft>
                <a:spcPts val="0"/>
              </a:spcAft>
              <a:buSzPts val="3300"/>
              <a:buNone/>
              <a:defRPr sz="4400"/>
            </a:lvl8pPr>
            <a:lvl9pPr lvl="8" algn="ctr">
              <a:lnSpc>
                <a:spcPct val="100000"/>
              </a:lnSpc>
              <a:spcBef>
                <a:spcPts val="0"/>
              </a:spcBef>
              <a:spcAft>
                <a:spcPts val="0"/>
              </a:spcAft>
              <a:buSzPts val="3300"/>
              <a:buNone/>
              <a:defRPr sz="4400"/>
            </a:lvl9pPr>
          </a:lstStyle>
          <a:p>
            <a:endParaRPr/>
          </a:p>
        </p:txBody>
      </p:sp>
    </p:spTree>
    <p:extLst>
      <p:ext uri="{BB962C8B-B14F-4D97-AF65-F5344CB8AC3E}">
        <p14:creationId xmlns:p14="http://schemas.microsoft.com/office/powerpoint/2010/main" val="2069837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gf363f7d889_0_139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gf363f7d889_0_1392"/>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3" name="Google Shape;23;gf363f7d889_0_139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730550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TLE &amp; THREE COLUMNS">
  <p:cSld name="TITTLE &amp; THREE COLUMNS">
    <p:bg>
      <p:bgPr>
        <a:solidFill>
          <a:srgbClr val="FFC39F"/>
        </a:solidFill>
        <a:effectLst/>
      </p:bgPr>
    </p:bg>
    <p:spTree>
      <p:nvGrpSpPr>
        <p:cNvPr id="1" name="Shape 57"/>
        <p:cNvGrpSpPr/>
        <p:nvPr/>
      </p:nvGrpSpPr>
      <p:grpSpPr>
        <a:xfrm>
          <a:off x="0" y="0"/>
          <a:ext cx="0" cy="0"/>
          <a:chOff x="0" y="0"/>
          <a:chExt cx="0" cy="0"/>
        </a:xfrm>
      </p:grpSpPr>
      <p:sp>
        <p:nvSpPr>
          <p:cNvPr id="58" name="Google Shape;58;p59"/>
          <p:cNvSpPr txBox="1">
            <a:spLocks noGrp="1"/>
          </p:cNvSpPr>
          <p:nvPr>
            <p:ph type="title"/>
          </p:nvPr>
        </p:nvSpPr>
        <p:spPr>
          <a:xfrm>
            <a:off x="1668835" y="3737567"/>
            <a:ext cx="24552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867" i="0"/>
            </a:lvl1pPr>
            <a:lvl2pPr lvl="1" algn="ctr">
              <a:lnSpc>
                <a:spcPct val="100000"/>
              </a:lnSpc>
              <a:spcBef>
                <a:spcPts val="0"/>
              </a:spcBef>
              <a:spcAft>
                <a:spcPts val="0"/>
              </a:spcAft>
              <a:buClr>
                <a:srgbClr val="FF778A"/>
              </a:buClr>
              <a:buSzPts val="1400"/>
              <a:buNone/>
              <a:defRPr sz="1867">
                <a:solidFill>
                  <a:srgbClr val="FF778A"/>
                </a:solidFill>
              </a:defRPr>
            </a:lvl2pPr>
            <a:lvl3pPr lvl="2" algn="ctr">
              <a:lnSpc>
                <a:spcPct val="100000"/>
              </a:lnSpc>
              <a:spcBef>
                <a:spcPts val="0"/>
              </a:spcBef>
              <a:spcAft>
                <a:spcPts val="0"/>
              </a:spcAft>
              <a:buClr>
                <a:srgbClr val="FF778A"/>
              </a:buClr>
              <a:buSzPts val="1400"/>
              <a:buNone/>
              <a:defRPr sz="1867">
                <a:solidFill>
                  <a:srgbClr val="FF778A"/>
                </a:solidFill>
              </a:defRPr>
            </a:lvl3pPr>
            <a:lvl4pPr lvl="3" algn="ctr">
              <a:lnSpc>
                <a:spcPct val="100000"/>
              </a:lnSpc>
              <a:spcBef>
                <a:spcPts val="0"/>
              </a:spcBef>
              <a:spcAft>
                <a:spcPts val="0"/>
              </a:spcAft>
              <a:buClr>
                <a:srgbClr val="FF778A"/>
              </a:buClr>
              <a:buSzPts val="1400"/>
              <a:buNone/>
              <a:defRPr sz="1867">
                <a:solidFill>
                  <a:srgbClr val="FF778A"/>
                </a:solidFill>
              </a:defRPr>
            </a:lvl4pPr>
            <a:lvl5pPr lvl="4" algn="ctr">
              <a:lnSpc>
                <a:spcPct val="100000"/>
              </a:lnSpc>
              <a:spcBef>
                <a:spcPts val="0"/>
              </a:spcBef>
              <a:spcAft>
                <a:spcPts val="0"/>
              </a:spcAft>
              <a:buClr>
                <a:srgbClr val="FF778A"/>
              </a:buClr>
              <a:buSzPts val="1400"/>
              <a:buNone/>
              <a:defRPr sz="1867">
                <a:solidFill>
                  <a:srgbClr val="FF778A"/>
                </a:solidFill>
              </a:defRPr>
            </a:lvl5pPr>
            <a:lvl6pPr lvl="5" algn="ctr">
              <a:lnSpc>
                <a:spcPct val="100000"/>
              </a:lnSpc>
              <a:spcBef>
                <a:spcPts val="0"/>
              </a:spcBef>
              <a:spcAft>
                <a:spcPts val="0"/>
              </a:spcAft>
              <a:buClr>
                <a:srgbClr val="FF778A"/>
              </a:buClr>
              <a:buSzPts val="1400"/>
              <a:buNone/>
              <a:defRPr sz="1867">
                <a:solidFill>
                  <a:srgbClr val="FF778A"/>
                </a:solidFill>
              </a:defRPr>
            </a:lvl6pPr>
            <a:lvl7pPr lvl="6" algn="ctr">
              <a:lnSpc>
                <a:spcPct val="100000"/>
              </a:lnSpc>
              <a:spcBef>
                <a:spcPts val="0"/>
              </a:spcBef>
              <a:spcAft>
                <a:spcPts val="0"/>
              </a:spcAft>
              <a:buClr>
                <a:srgbClr val="FF778A"/>
              </a:buClr>
              <a:buSzPts val="1400"/>
              <a:buNone/>
              <a:defRPr sz="1867">
                <a:solidFill>
                  <a:srgbClr val="FF778A"/>
                </a:solidFill>
              </a:defRPr>
            </a:lvl7pPr>
            <a:lvl8pPr lvl="7" algn="ctr">
              <a:lnSpc>
                <a:spcPct val="100000"/>
              </a:lnSpc>
              <a:spcBef>
                <a:spcPts val="0"/>
              </a:spcBef>
              <a:spcAft>
                <a:spcPts val="0"/>
              </a:spcAft>
              <a:buClr>
                <a:srgbClr val="FF778A"/>
              </a:buClr>
              <a:buSzPts val="1400"/>
              <a:buNone/>
              <a:defRPr sz="1867">
                <a:solidFill>
                  <a:srgbClr val="FF778A"/>
                </a:solidFill>
              </a:defRPr>
            </a:lvl8pPr>
            <a:lvl9pPr lvl="8" algn="ctr">
              <a:lnSpc>
                <a:spcPct val="100000"/>
              </a:lnSpc>
              <a:spcBef>
                <a:spcPts val="0"/>
              </a:spcBef>
              <a:spcAft>
                <a:spcPts val="0"/>
              </a:spcAft>
              <a:buClr>
                <a:srgbClr val="FF778A"/>
              </a:buClr>
              <a:buSzPts val="1400"/>
              <a:buNone/>
              <a:defRPr sz="1867">
                <a:solidFill>
                  <a:srgbClr val="FF778A"/>
                </a:solidFill>
              </a:defRPr>
            </a:lvl9pPr>
          </a:lstStyle>
          <a:p>
            <a:endParaRPr/>
          </a:p>
        </p:txBody>
      </p:sp>
      <p:sp>
        <p:nvSpPr>
          <p:cNvPr id="59" name="Google Shape;59;p59"/>
          <p:cNvSpPr txBox="1">
            <a:spLocks noGrp="1"/>
          </p:cNvSpPr>
          <p:nvPr>
            <p:ph type="subTitle" idx="1"/>
          </p:nvPr>
        </p:nvSpPr>
        <p:spPr>
          <a:xfrm>
            <a:off x="1670000" y="4454000"/>
            <a:ext cx="24552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467"/>
            </a:lvl1pPr>
            <a:lvl2pPr lvl="1" algn="ctr">
              <a:lnSpc>
                <a:spcPct val="100000"/>
              </a:lnSpc>
              <a:spcBef>
                <a:spcPts val="0"/>
              </a:spcBef>
              <a:spcAft>
                <a:spcPts val="0"/>
              </a:spcAft>
              <a:buSzPts val="1200"/>
              <a:buNone/>
              <a:defRPr sz="1467"/>
            </a:lvl2pPr>
            <a:lvl3pPr lvl="2" algn="ctr">
              <a:lnSpc>
                <a:spcPct val="100000"/>
              </a:lnSpc>
              <a:spcBef>
                <a:spcPts val="0"/>
              </a:spcBef>
              <a:spcAft>
                <a:spcPts val="0"/>
              </a:spcAft>
              <a:buSzPts val="1200"/>
              <a:buNone/>
              <a:defRPr sz="1467"/>
            </a:lvl3pPr>
            <a:lvl4pPr lvl="3" algn="ctr">
              <a:lnSpc>
                <a:spcPct val="100000"/>
              </a:lnSpc>
              <a:spcBef>
                <a:spcPts val="0"/>
              </a:spcBef>
              <a:spcAft>
                <a:spcPts val="0"/>
              </a:spcAft>
              <a:buSzPts val="1200"/>
              <a:buNone/>
              <a:defRPr sz="1467"/>
            </a:lvl4pPr>
            <a:lvl5pPr lvl="4" algn="ctr">
              <a:lnSpc>
                <a:spcPct val="100000"/>
              </a:lnSpc>
              <a:spcBef>
                <a:spcPts val="0"/>
              </a:spcBef>
              <a:spcAft>
                <a:spcPts val="0"/>
              </a:spcAft>
              <a:buSzPts val="1200"/>
              <a:buNone/>
              <a:defRPr sz="1467"/>
            </a:lvl5pPr>
            <a:lvl6pPr lvl="5" algn="ctr">
              <a:lnSpc>
                <a:spcPct val="100000"/>
              </a:lnSpc>
              <a:spcBef>
                <a:spcPts val="0"/>
              </a:spcBef>
              <a:spcAft>
                <a:spcPts val="0"/>
              </a:spcAft>
              <a:buSzPts val="1200"/>
              <a:buNone/>
              <a:defRPr sz="1467"/>
            </a:lvl6pPr>
            <a:lvl7pPr lvl="6" algn="ctr">
              <a:lnSpc>
                <a:spcPct val="100000"/>
              </a:lnSpc>
              <a:spcBef>
                <a:spcPts val="0"/>
              </a:spcBef>
              <a:spcAft>
                <a:spcPts val="0"/>
              </a:spcAft>
              <a:buSzPts val="1200"/>
              <a:buNone/>
              <a:defRPr sz="1467"/>
            </a:lvl7pPr>
            <a:lvl8pPr lvl="7" algn="ctr">
              <a:lnSpc>
                <a:spcPct val="100000"/>
              </a:lnSpc>
              <a:spcBef>
                <a:spcPts val="0"/>
              </a:spcBef>
              <a:spcAft>
                <a:spcPts val="0"/>
              </a:spcAft>
              <a:buSzPts val="1200"/>
              <a:buNone/>
              <a:defRPr sz="1467"/>
            </a:lvl8pPr>
            <a:lvl9pPr lvl="8" algn="ctr">
              <a:lnSpc>
                <a:spcPct val="100000"/>
              </a:lnSpc>
              <a:spcBef>
                <a:spcPts val="0"/>
              </a:spcBef>
              <a:spcAft>
                <a:spcPts val="0"/>
              </a:spcAft>
              <a:buSzPts val="1200"/>
              <a:buNone/>
              <a:defRPr sz="1467"/>
            </a:lvl9pPr>
          </a:lstStyle>
          <a:p>
            <a:endParaRPr/>
          </a:p>
        </p:txBody>
      </p:sp>
      <p:sp>
        <p:nvSpPr>
          <p:cNvPr id="60" name="Google Shape;60;p59"/>
          <p:cNvSpPr txBox="1">
            <a:spLocks noGrp="1"/>
          </p:cNvSpPr>
          <p:nvPr>
            <p:ph type="title" idx="2"/>
          </p:nvPr>
        </p:nvSpPr>
        <p:spPr>
          <a:xfrm>
            <a:off x="4868420" y="3737567"/>
            <a:ext cx="24552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867" i="0"/>
            </a:lvl1pPr>
            <a:lvl2pPr lvl="1" algn="ctr">
              <a:lnSpc>
                <a:spcPct val="100000"/>
              </a:lnSpc>
              <a:spcBef>
                <a:spcPts val="0"/>
              </a:spcBef>
              <a:spcAft>
                <a:spcPts val="0"/>
              </a:spcAft>
              <a:buClr>
                <a:srgbClr val="FF778A"/>
              </a:buClr>
              <a:buSzPts val="1400"/>
              <a:buNone/>
              <a:defRPr sz="1867">
                <a:solidFill>
                  <a:srgbClr val="FF778A"/>
                </a:solidFill>
              </a:defRPr>
            </a:lvl2pPr>
            <a:lvl3pPr lvl="2" algn="ctr">
              <a:lnSpc>
                <a:spcPct val="100000"/>
              </a:lnSpc>
              <a:spcBef>
                <a:spcPts val="0"/>
              </a:spcBef>
              <a:spcAft>
                <a:spcPts val="0"/>
              </a:spcAft>
              <a:buClr>
                <a:srgbClr val="FF778A"/>
              </a:buClr>
              <a:buSzPts val="1400"/>
              <a:buNone/>
              <a:defRPr sz="1867">
                <a:solidFill>
                  <a:srgbClr val="FF778A"/>
                </a:solidFill>
              </a:defRPr>
            </a:lvl3pPr>
            <a:lvl4pPr lvl="3" algn="ctr">
              <a:lnSpc>
                <a:spcPct val="100000"/>
              </a:lnSpc>
              <a:spcBef>
                <a:spcPts val="0"/>
              </a:spcBef>
              <a:spcAft>
                <a:spcPts val="0"/>
              </a:spcAft>
              <a:buClr>
                <a:srgbClr val="FF778A"/>
              </a:buClr>
              <a:buSzPts val="1400"/>
              <a:buNone/>
              <a:defRPr sz="1867">
                <a:solidFill>
                  <a:srgbClr val="FF778A"/>
                </a:solidFill>
              </a:defRPr>
            </a:lvl4pPr>
            <a:lvl5pPr lvl="4" algn="ctr">
              <a:lnSpc>
                <a:spcPct val="100000"/>
              </a:lnSpc>
              <a:spcBef>
                <a:spcPts val="0"/>
              </a:spcBef>
              <a:spcAft>
                <a:spcPts val="0"/>
              </a:spcAft>
              <a:buClr>
                <a:srgbClr val="FF778A"/>
              </a:buClr>
              <a:buSzPts val="1400"/>
              <a:buNone/>
              <a:defRPr sz="1867">
                <a:solidFill>
                  <a:srgbClr val="FF778A"/>
                </a:solidFill>
              </a:defRPr>
            </a:lvl5pPr>
            <a:lvl6pPr lvl="5" algn="ctr">
              <a:lnSpc>
                <a:spcPct val="100000"/>
              </a:lnSpc>
              <a:spcBef>
                <a:spcPts val="0"/>
              </a:spcBef>
              <a:spcAft>
                <a:spcPts val="0"/>
              </a:spcAft>
              <a:buClr>
                <a:srgbClr val="FF778A"/>
              </a:buClr>
              <a:buSzPts val="1400"/>
              <a:buNone/>
              <a:defRPr sz="1867">
                <a:solidFill>
                  <a:srgbClr val="FF778A"/>
                </a:solidFill>
              </a:defRPr>
            </a:lvl6pPr>
            <a:lvl7pPr lvl="6" algn="ctr">
              <a:lnSpc>
                <a:spcPct val="100000"/>
              </a:lnSpc>
              <a:spcBef>
                <a:spcPts val="0"/>
              </a:spcBef>
              <a:spcAft>
                <a:spcPts val="0"/>
              </a:spcAft>
              <a:buClr>
                <a:srgbClr val="FF778A"/>
              </a:buClr>
              <a:buSzPts val="1400"/>
              <a:buNone/>
              <a:defRPr sz="1867">
                <a:solidFill>
                  <a:srgbClr val="FF778A"/>
                </a:solidFill>
              </a:defRPr>
            </a:lvl7pPr>
            <a:lvl8pPr lvl="7" algn="ctr">
              <a:lnSpc>
                <a:spcPct val="100000"/>
              </a:lnSpc>
              <a:spcBef>
                <a:spcPts val="0"/>
              </a:spcBef>
              <a:spcAft>
                <a:spcPts val="0"/>
              </a:spcAft>
              <a:buClr>
                <a:srgbClr val="FF778A"/>
              </a:buClr>
              <a:buSzPts val="1400"/>
              <a:buNone/>
              <a:defRPr sz="1867">
                <a:solidFill>
                  <a:srgbClr val="FF778A"/>
                </a:solidFill>
              </a:defRPr>
            </a:lvl8pPr>
            <a:lvl9pPr lvl="8" algn="ctr">
              <a:lnSpc>
                <a:spcPct val="100000"/>
              </a:lnSpc>
              <a:spcBef>
                <a:spcPts val="0"/>
              </a:spcBef>
              <a:spcAft>
                <a:spcPts val="0"/>
              </a:spcAft>
              <a:buClr>
                <a:srgbClr val="FF778A"/>
              </a:buClr>
              <a:buSzPts val="1400"/>
              <a:buNone/>
              <a:defRPr sz="1867">
                <a:solidFill>
                  <a:srgbClr val="FF778A"/>
                </a:solidFill>
              </a:defRPr>
            </a:lvl9pPr>
          </a:lstStyle>
          <a:p>
            <a:endParaRPr/>
          </a:p>
        </p:txBody>
      </p:sp>
      <p:sp>
        <p:nvSpPr>
          <p:cNvPr id="61" name="Google Shape;61;p59"/>
          <p:cNvSpPr txBox="1">
            <a:spLocks noGrp="1"/>
          </p:cNvSpPr>
          <p:nvPr>
            <p:ph type="subTitle" idx="3"/>
          </p:nvPr>
        </p:nvSpPr>
        <p:spPr>
          <a:xfrm>
            <a:off x="4869631" y="4454000"/>
            <a:ext cx="24552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467"/>
            </a:lvl1pPr>
            <a:lvl2pPr lvl="1" algn="ctr">
              <a:lnSpc>
                <a:spcPct val="100000"/>
              </a:lnSpc>
              <a:spcBef>
                <a:spcPts val="0"/>
              </a:spcBef>
              <a:spcAft>
                <a:spcPts val="0"/>
              </a:spcAft>
              <a:buSzPts val="1200"/>
              <a:buNone/>
              <a:defRPr sz="1467"/>
            </a:lvl2pPr>
            <a:lvl3pPr lvl="2" algn="ctr">
              <a:lnSpc>
                <a:spcPct val="100000"/>
              </a:lnSpc>
              <a:spcBef>
                <a:spcPts val="0"/>
              </a:spcBef>
              <a:spcAft>
                <a:spcPts val="0"/>
              </a:spcAft>
              <a:buSzPts val="1200"/>
              <a:buNone/>
              <a:defRPr sz="1467"/>
            </a:lvl3pPr>
            <a:lvl4pPr lvl="3" algn="ctr">
              <a:lnSpc>
                <a:spcPct val="100000"/>
              </a:lnSpc>
              <a:spcBef>
                <a:spcPts val="0"/>
              </a:spcBef>
              <a:spcAft>
                <a:spcPts val="0"/>
              </a:spcAft>
              <a:buSzPts val="1200"/>
              <a:buNone/>
              <a:defRPr sz="1467"/>
            </a:lvl4pPr>
            <a:lvl5pPr lvl="4" algn="ctr">
              <a:lnSpc>
                <a:spcPct val="100000"/>
              </a:lnSpc>
              <a:spcBef>
                <a:spcPts val="0"/>
              </a:spcBef>
              <a:spcAft>
                <a:spcPts val="0"/>
              </a:spcAft>
              <a:buSzPts val="1200"/>
              <a:buNone/>
              <a:defRPr sz="1467"/>
            </a:lvl5pPr>
            <a:lvl6pPr lvl="5" algn="ctr">
              <a:lnSpc>
                <a:spcPct val="100000"/>
              </a:lnSpc>
              <a:spcBef>
                <a:spcPts val="0"/>
              </a:spcBef>
              <a:spcAft>
                <a:spcPts val="0"/>
              </a:spcAft>
              <a:buSzPts val="1200"/>
              <a:buNone/>
              <a:defRPr sz="1467"/>
            </a:lvl6pPr>
            <a:lvl7pPr lvl="6" algn="ctr">
              <a:lnSpc>
                <a:spcPct val="100000"/>
              </a:lnSpc>
              <a:spcBef>
                <a:spcPts val="0"/>
              </a:spcBef>
              <a:spcAft>
                <a:spcPts val="0"/>
              </a:spcAft>
              <a:buSzPts val="1200"/>
              <a:buNone/>
              <a:defRPr sz="1467"/>
            </a:lvl7pPr>
            <a:lvl8pPr lvl="7" algn="ctr">
              <a:lnSpc>
                <a:spcPct val="100000"/>
              </a:lnSpc>
              <a:spcBef>
                <a:spcPts val="0"/>
              </a:spcBef>
              <a:spcAft>
                <a:spcPts val="0"/>
              </a:spcAft>
              <a:buSzPts val="1200"/>
              <a:buNone/>
              <a:defRPr sz="1467"/>
            </a:lvl8pPr>
            <a:lvl9pPr lvl="8" algn="ctr">
              <a:lnSpc>
                <a:spcPct val="100000"/>
              </a:lnSpc>
              <a:spcBef>
                <a:spcPts val="0"/>
              </a:spcBef>
              <a:spcAft>
                <a:spcPts val="0"/>
              </a:spcAft>
              <a:buSzPts val="1200"/>
              <a:buNone/>
              <a:defRPr sz="1467"/>
            </a:lvl9pPr>
          </a:lstStyle>
          <a:p>
            <a:endParaRPr/>
          </a:p>
        </p:txBody>
      </p:sp>
      <p:sp>
        <p:nvSpPr>
          <p:cNvPr id="62" name="Google Shape;62;p59"/>
          <p:cNvSpPr txBox="1">
            <a:spLocks noGrp="1"/>
          </p:cNvSpPr>
          <p:nvPr>
            <p:ph type="title" idx="4"/>
          </p:nvPr>
        </p:nvSpPr>
        <p:spPr>
          <a:xfrm>
            <a:off x="8069269" y="3737567"/>
            <a:ext cx="24552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867" i="0"/>
            </a:lvl1pPr>
            <a:lvl2pPr lvl="1" algn="ctr">
              <a:lnSpc>
                <a:spcPct val="100000"/>
              </a:lnSpc>
              <a:spcBef>
                <a:spcPts val="0"/>
              </a:spcBef>
              <a:spcAft>
                <a:spcPts val="0"/>
              </a:spcAft>
              <a:buClr>
                <a:srgbClr val="FF778A"/>
              </a:buClr>
              <a:buSzPts val="1400"/>
              <a:buNone/>
              <a:defRPr sz="1867">
                <a:solidFill>
                  <a:srgbClr val="FF778A"/>
                </a:solidFill>
              </a:defRPr>
            </a:lvl2pPr>
            <a:lvl3pPr lvl="2" algn="ctr">
              <a:lnSpc>
                <a:spcPct val="100000"/>
              </a:lnSpc>
              <a:spcBef>
                <a:spcPts val="0"/>
              </a:spcBef>
              <a:spcAft>
                <a:spcPts val="0"/>
              </a:spcAft>
              <a:buClr>
                <a:srgbClr val="FF778A"/>
              </a:buClr>
              <a:buSzPts val="1400"/>
              <a:buNone/>
              <a:defRPr sz="1867">
                <a:solidFill>
                  <a:srgbClr val="FF778A"/>
                </a:solidFill>
              </a:defRPr>
            </a:lvl3pPr>
            <a:lvl4pPr lvl="3" algn="ctr">
              <a:lnSpc>
                <a:spcPct val="100000"/>
              </a:lnSpc>
              <a:spcBef>
                <a:spcPts val="0"/>
              </a:spcBef>
              <a:spcAft>
                <a:spcPts val="0"/>
              </a:spcAft>
              <a:buClr>
                <a:srgbClr val="FF778A"/>
              </a:buClr>
              <a:buSzPts val="1400"/>
              <a:buNone/>
              <a:defRPr sz="1867">
                <a:solidFill>
                  <a:srgbClr val="FF778A"/>
                </a:solidFill>
              </a:defRPr>
            </a:lvl4pPr>
            <a:lvl5pPr lvl="4" algn="ctr">
              <a:lnSpc>
                <a:spcPct val="100000"/>
              </a:lnSpc>
              <a:spcBef>
                <a:spcPts val="0"/>
              </a:spcBef>
              <a:spcAft>
                <a:spcPts val="0"/>
              </a:spcAft>
              <a:buClr>
                <a:srgbClr val="FF778A"/>
              </a:buClr>
              <a:buSzPts val="1400"/>
              <a:buNone/>
              <a:defRPr sz="1867">
                <a:solidFill>
                  <a:srgbClr val="FF778A"/>
                </a:solidFill>
              </a:defRPr>
            </a:lvl5pPr>
            <a:lvl6pPr lvl="5" algn="ctr">
              <a:lnSpc>
                <a:spcPct val="100000"/>
              </a:lnSpc>
              <a:spcBef>
                <a:spcPts val="0"/>
              </a:spcBef>
              <a:spcAft>
                <a:spcPts val="0"/>
              </a:spcAft>
              <a:buClr>
                <a:srgbClr val="FF778A"/>
              </a:buClr>
              <a:buSzPts val="1400"/>
              <a:buNone/>
              <a:defRPr sz="1867">
                <a:solidFill>
                  <a:srgbClr val="FF778A"/>
                </a:solidFill>
              </a:defRPr>
            </a:lvl6pPr>
            <a:lvl7pPr lvl="6" algn="ctr">
              <a:lnSpc>
                <a:spcPct val="100000"/>
              </a:lnSpc>
              <a:spcBef>
                <a:spcPts val="0"/>
              </a:spcBef>
              <a:spcAft>
                <a:spcPts val="0"/>
              </a:spcAft>
              <a:buClr>
                <a:srgbClr val="FF778A"/>
              </a:buClr>
              <a:buSzPts val="1400"/>
              <a:buNone/>
              <a:defRPr sz="1867">
                <a:solidFill>
                  <a:srgbClr val="FF778A"/>
                </a:solidFill>
              </a:defRPr>
            </a:lvl7pPr>
            <a:lvl8pPr lvl="7" algn="ctr">
              <a:lnSpc>
                <a:spcPct val="100000"/>
              </a:lnSpc>
              <a:spcBef>
                <a:spcPts val="0"/>
              </a:spcBef>
              <a:spcAft>
                <a:spcPts val="0"/>
              </a:spcAft>
              <a:buClr>
                <a:srgbClr val="FF778A"/>
              </a:buClr>
              <a:buSzPts val="1400"/>
              <a:buNone/>
              <a:defRPr sz="1867">
                <a:solidFill>
                  <a:srgbClr val="FF778A"/>
                </a:solidFill>
              </a:defRPr>
            </a:lvl8pPr>
            <a:lvl9pPr lvl="8" algn="ctr">
              <a:lnSpc>
                <a:spcPct val="100000"/>
              </a:lnSpc>
              <a:spcBef>
                <a:spcPts val="0"/>
              </a:spcBef>
              <a:spcAft>
                <a:spcPts val="0"/>
              </a:spcAft>
              <a:buClr>
                <a:srgbClr val="FF778A"/>
              </a:buClr>
              <a:buSzPts val="1400"/>
              <a:buNone/>
              <a:defRPr sz="1867">
                <a:solidFill>
                  <a:srgbClr val="FF778A"/>
                </a:solidFill>
              </a:defRPr>
            </a:lvl9pPr>
          </a:lstStyle>
          <a:p>
            <a:endParaRPr/>
          </a:p>
        </p:txBody>
      </p:sp>
      <p:sp>
        <p:nvSpPr>
          <p:cNvPr id="63" name="Google Shape;63;p59"/>
          <p:cNvSpPr txBox="1">
            <a:spLocks noGrp="1"/>
          </p:cNvSpPr>
          <p:nvPr>
            <p:ph type="subTitle" idx="5"/>
          </p:nvPr>
        </p:nvSpPr>
        <p:spPr>
          <a:xfrm>
            <a:off x="8070465" y="4454000"/>
            <a:ext cx="24552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467"/>
            </a:lvl1pPr>
            <a:lvl2pPr lvl="1" algn="ctr">
              <a:lnSpc>
                <a:spcPct val="100000"/>
              </a:lnSpc>
              <a:spcBef>
                <a:spcPts val="0"/>
              </a:spcBef>
              <a:spcAft>
                <a:spcPts val="0"/>
              </a:spcAft>
              <a:buSzPts val="1200"/>
              <a:buNone/>
              <a:defRPr sz="1467"/>
            </a:lvl2pPr>
            <a:lvl3pPr lvl="2" algn="ctr">
              <a:lnSpc>
                <a:spcPct val="100000"/>
              </a:lnSpc>
              <a:spcBef>
                <a:spcPts val="0"/>
              </a:spcBef>
              <a:spcAft>
                <a:spcPts val="0"/>
              </a:spcAft>
              <a:buSzPts val="1200"/>
              <a:buNone/>
              <a:defRPr sz="1467"/>
            </a:lvl3pPr>
            <a:lvl4pPr lvl="3" algn="ctr">
              <a:lnSpc>
                <a:spcPct val="100000"/>
              </a:lnSpc>
              <a:spcBef>
                <a:spcPts val="0"/>
              </a:spcBef>
              <a:spcAft>
                <a:spcPts val="0"/>
              </a:spcAft>
              <a:buSzPts val="1200"/>
              <a:buNone/>
              <a:defRPr sz="1467"/>
            </a:lvl4pPr>
            <a:lvl5pPr lvl="4" algn="ctr">
              <a:lnSpc>
                <a:spcPct val="100000"/>
              </a:lnSpc>
              <a:spcBef>
                <a:spcPts val="0"/>
              </a:spcBef>
              <a:spcAft>
                <a:spcPts val="0"/>
              </a:spcAft>
              <a:buSzPts val="1200"/>
              <a:buNone/>
              <a:defRPr sz="1467"/>
            </a:lvl5pPr>
            <a:lvl6pPr lvl="5" algn="ctr">
              <a:lnSpc>
                <a:spcPct val="100000"/>
              </a:lnSpc>
              <a:spcBef>
                <a:spcPts val="0"/>
              </a:spcBef>
              <a:spcAft>
                <a:spcPts val="0"/>
              </a:spcAft>
              <a:buSzPts val="1200"/>
              <a:buNone/>
              <a:defRPr sz="1467"/>
            </a:lvl6pPr>
            <a:lvl7pPr lvl="6" algn="ctr">
              <a:lnSpc>
                <a:spcPct val="100000"/>
              </a:lnSpc>
              <a:spcBef>
                <a:spcPts val="0"/>
              </a:spcBef>
              <a:spcAft>
                <a:spcPts val="0"/>
              </a:spcAft>
              <a:buSzPts val="1200"/>
              <a:buNone/>
              <a:defRPr sz="1467"/>
            </a:lvl7pPr>
            <a:lvl8pPr lvl="7" algn="ctr">
              <a:lnSpc>
                <a:spcPct val="100000"/>
              </a:lnSpc>
              <a:spcBef>
                <a:spcPts val="0"/>
              </a:spcBef>
              <a:spcAft>
                <a:spcPts val="0"/>
              </a:spcAft>
              <a:buSzPts val="1200"/>
              <a:buNone/>
              <a:defRPr sz="1467"/>
            </a:lvl8pPr>
            <a:lvl9pPr lvl="8" algn="ctr">
              <a:lnSpc>
                <a:spcPct val="100000"/>
              </a:lnSpc>
              <a:spcBef>
                <a:spcPts val="0"/>
              </a:spcBef>
              <a:spcAft>
                <a:spcPts val="0"/>
              </a:spcAft>
              <a:buSzPts val="1200"/>
              <a:buNone/>
              <a:defRPr sz="1467"/>
            </a:lvl9pPr>
          </a:lstStyle>
          <a:p>
            <a:endParaRPr/>
          </a:p>
        </p:txBody>
      </p:sp>
      <p:sp>
        <p:nvSpPr>
          <p:cNvPr id="64" name="Google Shape;64;p59"/>
          <p:cNvSpPr txBox="1">
            <a:spLocks noGrp="1"/>
          </p:cNvSpPr>
          <p:nvPr>
            <p:ph type="title" idx="6"/>
          </p:nvPr>
        </p:nvSpPr>
        <p:spPr>
          <a:xfrm>
            <a:off x="940000" y="455333"/>
            <a:ext cx="10312000" cy="7080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2200"/>
              <a:buNone/>
              <a:defRPr sz="2933" i="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a:endParaRPr/>
          </a:p>
        </p:txBody>
      </p:sp>
    </p:spTree>
    <p:extLst>
      <p:ext uri="{BB962C8B-B14F-4D97-AF65-F5344CB8AC3E}">
        <p14:creationId xmlns:p14="http://schemas.microsoft.com/office/powerpoint/2010/main" val="24206786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8994A2-6087-3844-8814-2ADD61603623}" type="datetimeFigureOut">
              <a:rPr lang="en-US" smtClean="0"/>
              <a:t>1/16/25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835CD-071F-0740-9D99-68F1479B11D1}" type="slidenum">
              <a:rPr lang="en-US" smtClean="0"/>
              <a:t>‹#›</a:t>
            </a:fld>
            <a:endParaRPr lang="en-US"/>
          </a:p>
        </p:txBody>
      </p:sp>
      <p:sp>
        <p:nvSpPr>
          <p:cNvPr id="9" name="Freeform: Shape 19">
            <a:extLst>
              <a:ext uri="{FF2B5EF4-FFF2-40B4-BE49-F238E27FC236}">
                <a16:creationId xmlns:a16="http://schemas.microsoft.com/office/drawing/2014/main" id="{0ABE38EB-6435-FF8C-EF2F-384765DED68E}"/>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17">
            <a:extLst>
              <a:ext uri="{FF2B5EF4-FFF2-40B4-BE49-F238E27FC236}">
                <a16:creationId xmlns:a16="http://schemas.microsoft.com/office/drawing/2014/main" id="{B05AFC35-2923-4930-7BCD-591E3B476820}"/>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96620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8994A2-6087-3844-8814-2ADD61603623}" type="datetimeFigureOut">
              <a:rPr lang="en-US" smtClean="0"/>
              <a:t>1/16/25</a:t>
            </a:fld>
            <a:endParaRPr lang="en-US"/>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518939607"/>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8994A2-6087-3844-8814-2ADD61603623}" type="datetimeFigureOut">
              <a:rPr lang="en-US" smtClean="0"/>
              <a:t>1/16/25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835CD-071F-0740-9D99-68F1479B11D1}" type="slidenum">
              <a:rPr lang="en-US" smtClean="0"/>
              <a:t>‹#›</a:t>
            </a:fld>
            <a:endParaRPr lang="en-US"/>
          </a:p>
        </p:txBody>
      </p:sp>
      <p:sp>
        <p:nvSpPr>
          <p:cNvPr id="7" name="Freeform: Shape 33">
            <a:extLst>
              <a:ext uri="{FF2B5EF4-FFF2-40B4-BE49-F238E27FC236}">
                <a16:creationId xmlns:a16="http://schemas.microsoft.com/office/drawing/2014/main" id="{C7A1668C-5EB9-D17F-2DD5-AB332707422D}"/>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45">
            <a:extLst>
              <a:ext uri="{FF2B5EF4-FFF2-40B4-BE49-F238E27FC236}">
                <a16:creationId xmlns:a16="http://schemas.microsoft.com/office/drawing/2014/main" id="{7912A1B5-A2F3-1F76-B655-D2CD008190EC}"/>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9" name="Freeform: Shape 42">
            <a:extLst>
              <a:ext uri="{FF2B5EF4-FFF2-40B4-BE49-F238E27FC236}">
                <a16:creationId xmlns:a16="http://schemas.microsoft.com/office/drawing/2014/main" id="{DA091E0F-DC0B-BEEF-C7BC-1911E9454FED}"/>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0" name="Freeform: Shape 48">
            <a:extLst>
              <a:ext uri="{FF2B5EF4-FFF2-40B4-BE49-F238E27FC236}">
                <a16:creationId xmlns:a16="http://schemas.microsoft.com/office/drawing/2014/main" id="{8BB03A61-B1BF-EA68-E5C4-96FB8AD2FD8F}"/>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1" name="Freeform: Shape 39">
            <a:extLst>
              <a:ext uri="{FF2B5EF4-FFF2-40B4-BE49-F238E27FC236}">
                <a16:creationId xmlns:a16="http://schemas.microsoft.com/office/drawing/2014/main" id="{9AB5BA74-A197-F2B8-2417-17CDFD41BA57}"/>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2" name="Freeform: Shape 36">
            <a:extLst>
              <a:ext uri="{FF2B5EF4-FFF2-40B4-BE49-F238E27FC236}">
                <a16:creationId xmlns:a16="http://schemas.microsoft.com/office/drawing/2014/main" id="{97C0F16F-E9BA-B8F6-6B3F-5F50F043CDE0}"/>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Tree>
    <p:extLst>
      <p:ext uri="{BB962C8B-B14F-4D97-AF65-F5344CB8AC3E}">
        <p14:creationId xmlns:p14="http://schemas.microsoft.com/office/powerpoint/2010/main" val="5750786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28994A2-6087-3844-8814-2ADD61603623}" type="datetimeFigureOut">
              <a:rPr lang="en-US" smtClean="0"/>
              <a:t>1/16/25</a:t>
            </a:fld>
            <a:endParaRPr lang="en-US"/>
          </a:p>
        </p:txBody>
      </p:sp>
      <p:sp>
        <p:nvSpPr>
          <p:cNvPr id="9" name="Footer Placeholder 8"/>
          <p:cNvSpPr>
            <a:spLocks noGrp="1"/>
          </p:cNvSpPr>
          <p:nvPr>
            <p:ph type="ftr" sz="quarter" idx="11"/>
          </p:nvPr>
        </p:nvSpPr>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34114340"/>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A072B-E24D-4B0C-2852-E8FB49CD7B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0B9E19-8C28-4655-769A-81C1E9F483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0EC1A7-A12A-9132-F9DC-B0D2F4A139A2}"/>
              </a:ext>
            </a:extLst>
          </p:cNvPr>
          <p:cNvSpPr>
            <a:spLocks noGrp="1"/>
          </p:cNvSpPr>
          <p:nvPr>
            <p:ph type="dt" sz="half" idx="10"/>
          </p:nvPr>
        </p:nvSpPr>
        <p:spPr/>
        <p:txBody>
          <a:bodyPr/>
          <a:lstStyle/>
          <a:p>
            <a:fld id="{5312B057-8A88-3741-A3BE-53E53B28DE74}" type="datetimeFigureOut">
              <a:rPr lang="en-US" smtClean="0"/>
              <a:t>1/16/25</a:t>
            </a:fld>
            <a:endParaRPr lang="en-US"/>
          </a:p>
        </p:txBody>
      </p:sp>
      <p:sp>
        <p:nvSpPr>
          <p:cNvPr id="5" name="Footer Placeholder 4">
            <a:extLst>
              <a:ext uri="{FF2B5EF4-FFF2-40B4-BE49-F238E27FC236}">
                <a16:creationId xmlns:a16="http://schemas.microsoft.com/office/drawing/2014/main" id="{C16E0D08-9313-F3ED-FF80-43A58EFFAB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B19582-21B0-59C8-4E33-575099464CDC}"/>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2044867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A28994A2-6087-3844-8814-2ADD61603623}" type="datetimeFigureOut">
              <a:rPr lang="en-US" smtClean="0"/>
              <a:t>1/16/25</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48F63A3B-78C7-47BE-AE5E-E10140E04643}" type="slidenum">
              <a:rPr lang="en-US" smtClean="0"/>
              <a:t>‹#›</a:t>
            </a:fld>
            <a:endParaRPr lang="en-US" dirty="0"/>
          </a:p>
        </p:txBody>
      </p:sp>
      <p:sp>
        <p:nvSpPr>
          <p:cNvPr id="7" name="Image 0" descr="preencoded.png">
            <a:extLst>
              <a:ext uri="{FF2B5EF4-FFF2-40B4-BE49-F238E27FC236}">
                <a16:creationId xmlns:a16="http://schemas.microsoft.com/office/drawing/2014/main" id="{D69B7C8F-2FBA-2D11-6756-51E39682C842}"/>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8" name="Image 1" descr="preencoded.png">
            <a:extLst>
              <a:ext uri="{FF2B5EF4-FFF2-40B4-BE49-F238E27FC236}">
                <a16:creationId xmlns:a16="http://schemas.microsoft.com/office/drawing/2014/main" id="{77265C8E-1474-286D-A466-2EAFF8142CA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9" name="Image 5" descr="preencoded.png">
            <a:extLst>
              <a:ext uri="{FF2B5EF4-FFF2-40B4-BE49-F238E27FC236}">
                <a16:creationId xmlns:a16="http://schemas.microsoft.com/office/drawing/2014/main" id="{819036CD-CD17-7569-D1D3-5BF7A11FB3B3}"/>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3" name="Image 6" descr="preencoded.png">
            <a:extLst>
              <a:ext uri="{FF2B5EF4-FFF2-40B4-BE49-F238E27FC236}">
                <a16:creationId xmlns:a16="http://schemas.microsoft.com/office/drawing/2014/main" id="{EB8ECD85-5140-DD10-9C86-D4110108139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Tree>
    <p:extLst>
      <p:ext uri="{BB962C8B-B14F-4D97-AF65-F5344CB8AC3E}">
        <p14:creationId xmlns:p14="http://schemas.microsoft.com/office/powerpoint/2010/main" val="15481125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A28994A2-6087-3844-8814-2ADD61603623}" type="datetimeFigureOut">
              <a:rPr lang="en-US" smtClean="0"/>
              <a:t>1/16/25</a:t>
            </a:fld>
            <a:endParaRPr lang="en-US"/>
          </a:p>
        </p:txBody>
      </p:sp>
      <p:sp>
        <p:nvSpPr>
          <p:cNvPr id="7" name="Footer Placeholder 6"/>
          <p:cNvSpPr>
            <a:spLocks noGrp="1"/>
          </p:cNvSpPr>
          <p:nvPr>
            <p:ph type="ftr" sz="quarter" idx="11"/>
          </p:nvPr>
        </p:nvSpPr>
        <p:spPr/>
        <p:txBody>
          <a:bodyPr/>
          <a:lstStyle/>
          <a:p>
            <a:r>
              <a:rPr lang="en-US"/>
              <a:t>Presentation title</a:t>
            </a:r>
            <a:endParaRPr lang="en-US" dirty="0"/>
          </a:p>
        </p:txBody>
      </p:sp>
      <p:sp>
        <p:nvSpPr>
          <p:cNvPr id="8" name="Slide Number Placeholder 7"/>
          <p:cNvSpPr>
            <a:spLocks noGrp="1"/>
          </p:cNvSpPr>
          <p:nvPr>
            <p:ph type="sldNum" sz="quarter" idx="12"/>
          </p:nvPr>
        </p:nvSpPr>
        <p:spPr/>
        <p:txBody>
          <a:bodyPr/>
          <a:lstStyle/>
          <a:p>
            <a:fld id="{48F63A3B-78C7-47BE-AE5E-E10140E04643}" type="slidenum">
              <a:rPr lang="en-US" smtClean="0"/>
              <a:t>‹#›</a:t>
            </a:fld>
            <a:endParaRPr lang="en-US" dirty="0"/>
          </a:p>
        </p:txBody>
      </p:sp>
      <p:sp>
        <p:nvSpPr>
          <p:cNvPr id="3" name="Freeform: Shape 6">
            <a:extLst>
              <a:ext uri="{FF2B5EF4-FFF2-40B4-BE49-F238E27FC236}">
                <a16:creationId xmlns:a16="http://schemas.microsoft.com/office/drawing/2014/main" id="{117EEEE2-0C8D-A99A-A77E-D8528B7DF8C3}"/>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Freeform: Shape 8">
            <a:extLst>
              <a:ext uri="{FF2B5EF4-FFF2-40B4-BE49-F238E27FC236}">
                <a16:creationId xmlns:a16="http://schemas.microsoft.com/office/drawing/2014/main" id="{BFADAB0C-7ED8-8BA1-60F7-21F94907E40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0271544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8994A2-6087-3844-8814-2ADD61603623}" type="datetimeFigureOut">
              <a:rPr lang="en-US" smtClean="0"/>
              <a:t>1/16/25</a:t>
            </a:fld>
            <a:endParaRPr lang="en-US"/>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2" name="Freeform: Shape 5">
            <a:extLst>
              <a:ext uri="{FF2B5EF4-FFF2-40B4-BE49-F238E27FC236}">
                <a16:creationId xmlns:a16="http://schemas.microsoft.com/office/drawing/2014/main" id="{C23A1E43-AD03-CDF3-5471-237821E5F1E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Freeform: Shape 7">
            <a:extLst>
              <a:ext uri="{FF2B5EF4-FFF2-40B4-BE49-F238E27FC236}">
                <a16:creationId xmlns:a16="http://schemas.microsoft.com/office/drawing/2014/main" id="{0CA8F4F4-C2E5-4C99-DAEA-4FA100957D50}"/>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4913294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A28994A2-6087-3844-8814-2ADD61603623}" type="datetimeFigureOut">
              <a:rPr lang="en-US" smtClean="0"/>
              <a:t>1/16/25</a:t>
            </a:fld>
            <a:endParaRPr lang="en-US"/>
          </a:p>
        </p:txBody>
      </p:sp>
      <p:sp>
        <p:nvSpPr>
          <p:cNvPr id="9" name="Footer Placeholder 8"/>
          <p:cNvSpPr>
            <a:spLocks noGrp="1"/>
          </p:cNvSpPr>
          <p:nvPr>
            <p:ph type="ftr" sz="quarter" idx="11"/>
          </p:nvPr>
        </p:nvSpPr>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48F63A3B-78C7-47BE-AE5E-E10140E04643}" type="slidenum">
              <a:rPr lang="en-US" smtClean="0"/>
              <a:t>‹#›</a:t>
            </a:fld>
            <a:endParaRPr lang="en-US" dirty="0"/>
          </a:p>
        </p:txBody>
      </p:sp>
      <p:sp>
        <p:nvSpPr>
          <p:cNvPr id="5" name="Freeform: Shape 10">
            <a:extLst>
              <a:ext uri="{FF2B5EF4-FFF2-40B4-BE49-F238E27FC236}">
                <a16:creationId xmlns:a16="http://schemas.microsoft.com/office/drawing/2014/main" id="{1005FBD7-2FDA-44E6-223B-183AFFC2433C}"/>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40595034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A28994A2-6087-3844-8814-2ADD61603623}" type="datetimeFigureOut">
              <a:rPr lang="en-US" smtClean="0"/>
              <a:t>1/16/25</a:t>
            </a:fld>
            <a:endParaRPr lang="en-US"/>
          </a:p>
        </p:txBody>
      </p:sp>
      <p:sp>
        <p:nvSpPr>
          <p:cNvPr id="9" name="Footer Placeholder 8"/>
          <p:cNvSpPr>
            <a:spLocks noGrp="1"/>
          </p:cNvSpPr>
          <p:nvPr>
            <p:ph type="ftr" sz="quarter" idx="11"/>
          </p:nvPr>
        </p:nvSpPr>
        <p:spPr>
          <a:xfrm>
            <a:off x="3499101" y="6356350"/>
            <a:ext cx="5911517" cy="365125"/>
          </a:xfrm>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48F63A3B-78C7-47BE-AE5E-E10140E04643}" type="slidenum">
              <a:rPr lang="en-US" smtClean="0"/>
              <a:t>‹#›</a:t>
            </a:fld>
            <a:endParaRPr lang="en-US" dirty="0"/>
          </a:p>
        </p:txBody>
      </p:sp>
      <p:sp>
        <p:nvSpPr>
          <p:cNvPr id="5" name="Freeform: Shape 10">
            <a:extLst>
              <a:ext uri="{FF2B5EF4-FFF2-40B4-BE49-F238E27FC236}">
                <a16:creationId xmlns:a16="http://schemas.microsoft.com/office/drawing/2014/main" id="{88949340-0B14-4B5A-DB5C-FC6DDC93AA4F}"/>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9763888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8994A2-6087-3844-8814-2ADD61603623}" type="datetimeFigureOut">
              <a:rPr lang="en-US" smtClean="0"/>
              <a:t>1/16/25</a:t>
            </a:fld>
            <a:endParaRPr lang="en-US"/>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633308267"/>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8994A2-6087-3844-8814-2ADD61603623}" type="datetimeFigureOut">
              <a:rPr lang="en-US" smtClean="0"/>
              <a:t>1/16/25</a:t>
            </a:fld>
            <a:endParaRPr lang="en-US"/>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58709610"/>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TLE DESIGN 1 ">
  <p:cSld name="TITTLE DESIGN 1 ">
    <p:bg>
      <p:bgPr>
        <a:solidFill>
          <a:srgbClr val="FFC39F"/>
        </a:solidFill>
        <a:effectLst/>
      </p:bgPr>
    </p:bg>
    <p:spTree>
      <p:nvGrpSpPr>
        <p:cNvPr id="1" name="Shape 42"/>
        <p:cNvGrpSpPr/>
        <p:nvPr/>
      </p:nvGrpSpPr>
      <p:grpSpPr>
        <a:xfrm>
          <a:off x="0" y="0"/>
          <a:ext cx="0" cy="0"/>
          <a:chOff x="0" y="0"/>
          <a:chExt cx="0" cy="0"/>
        </a:xfrm>
      </p:grpSpPr>
      <p:sp>
        <p:nvSpPr>
          <p:cNvPr id="43" name="Google Shape;43;p54"/>
          <p:cNvSpPr txBox="1">
            <a:spLocks noGrp="1"/>
          </p:cNvSpPr>
          <p:nvPr>
            <p:ph type="title"/>
          </p:nvPr>
        </p:nvSpPr>
        <p:spPr>
          <a:xfrm>
            <a:off x="544849" y="623969"/>
            <a:ext cx="113944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2200"/>
              <a:buNone/>
              <a:defRPr sz="2933" i="0"/>
            </a:lvl1pPr>
            <a:lvl2pPr lvl="1" algn="ctr">
              <a:lnSpc>
                <a:spcPct val="100000"/>
              </a:lnSpc>
              <a:spcBef>
                <a:spcPts val="0"/>
              </a:spcBef>
              <a:spcAft>
                <a:spcPts val="0"/>
              </a:spcAft>
              <a:buSzPts val="3300"/>
              <a:buNone/>
              <a:defRPr sz="4400"/>
            </a:lvl2pPr>
            <a:lvl3pPr lvl="2" algn="ctr">
              <a:lnSpc>
                <a:spcPct val="100000"/>
              </a:lnSpc>
              <a:spcBef>
                <a:spcPts val="0"/>
              </a:spcBef>
              <a:spcAft>
                <a:spcPts val="0"/>
              </a:spcAft>
              <a:buSzPts val="3300"/>
              <a:buNone/>
              <a:defRPr sz="4400"/>
            </a:lvl3pPr>
            <a:lvl4pPr lvl="3" algn="ctr">
              <a:lnSpc>
                <a:spcPct val="100000"/>
              </a:lnSpc>
              <a:spcBef>
                <a:spcPts val="0"/>
              </a:spcBef>
              <a:spcAft>
                <a:spcPts val="0"/>
              </a:spcAft>
              <a:buSzPts val="3300"/>
              <a:buNone/>
              <a:defRPr sz="4400"/>
            </a:lvl4pPr>
            <a:lvl5pPr lvl="4" algn="ctr">
              <a:lnSpc>
                <a:spcPct val="100000"/>
              </a:lnSpc>
              <a:spcBef>
                <a:spcPts val="0"/>
              </a:spcBef>
              <a:spcAft>
                <a:spcPts val="0"/>
              </a:spcAft>
              <a:buSzPts val="3300"/>
              <a:buNone/>
              <a:defRPr sz="4400"/>
            </a:lvl5pPr>
            <a:lvl6pPr lvl="5" algn="ctr">
              <a:lnSpc>
                <a:spcPct val="100000"/>
              </a:lnSpc>
              <a:spcBef>
                <a:spcPts val="0"/>
              </a:spcBef>
              <a:spcAft>
                <a:spcPts val="0"/>
              </a:spcAft>
              <a:buSzPts val="3300"/>
              <a:buNone/>
              <a:defRPr sz="4400"/>
            </a:lvl6pPr>
            <a:lvl7pPr lvl="6" algn="ctr">
              <a:lnSpc>
                <a:spcPct val="100000"/>
              </a:lnSpc>
              <a:spcBef>
                <a:spcPts val="0"/>
              </a:spcBef>
              <a:spcAft>
                <a:spcPts val="0"/>
              </a:spcAft>
              <a:buSzPts val="3300"/>
              <a:buNone/>
              <a:defRPr sz="4400"/>
            </a:lvl7pPr>
            <a:lvl8pPr lvl="7" algn="ctr">
              <a:lnSpc>
                <a:spcPct val="100000"/>
              </a:lnSpc>
              <a:spcBef>
                <a:spcPts val="0"/>
              </a:spcBef>
              <a:spcAft>
                <a:spcPts val="0"/>
              </a:spcAft>
              <a:buSzPts val="3300"/>
              <a:buNone/>
              <a:defRPr sz="4400"/>
            </a:lvl8pPr>
            <a:lvl9pPr lvl="8" algn="ctr">
              <a:lnSpc>
                <a:spcPct val="100000"/>
              </a:lnSpc>
              <a:spcBef>
                <a:spcPts val="0"/>
              </a:spcBef>
              <a:spcAft>
                <a:spcPts val="0"/>
              </a:spcAft>
              <a:buSzPts val="3300"/>
              <a:buNone/>
              <a:defRPr sz="4400"/>
            </a:lvl9pPr>
          </a:lstStyle>
          <a:p>
            <a:endParaRPr/>
          </a:p>
        </p:txBody>
      </p:sp>
    </p:spTree>
    <p:extLst>
      <p:ext uri="{BB962C8B-B14F-4D97-AF65-F5344CB8AC3E}">
        <p14:creationId xmlns:p14="http://schemas.microsoft.com/office/powerpoint/2010/main" val="31093885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TLE &amp; THREE COLUMNS">
  <p:cSld name="TITTLE &amp; THREE COLUMNS">
    <p:bg>
      <p:bgPr>
        <a:solidFill>
          <a:srgbClr val="FFC39F"/>
        </a:solidFill>
        <a:effectLst/>
      </p:bgPr>
    </p:bg>
    <p:spTree>
      <p:nvGrpSpPr>
        <p:cNvPr id="1" name="Shape 57"/>
        <p:cNvGrpSpPr/>
        <p:nvPr/>
      </p:nvGrpSpPr>
      <p:grpSpPr>
        <a:xfrm>
          <a:off x="0" y="0"/>
          <a:ext cx="0" cy="0"/>
          <a:chOff x="0" y="0"/>
          <a:chExt cx="0" cy="0"/>
        </a:xfrm>
      </p:grpSpPr>
      <p:sp>
        <p:nvSpPr>
          <p:cNvPr id="58" name="Google Shape;58;p59"/>
          <p:cNvSpPr txBox="1">
            <a:spLocks noGrp="1"/>
          </p:cNvSpPr>
          <p:nvPr>
            <p:ph type="title"/>
          </p:nvPr>
        </p:nvSpPr>
        <p:spPr>
          <a:xfrm>
            <a:off x="1668835" y="3737567"/>
            <a:ext cx="24552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867" i="0"/>
            </a:lvl1pPr>
            <a:lvl2pPr lvl="1" algn="ctr">
              <a:lnSpc>
                <a:spcPct val="100000"/>
              </a:lnSpc>
              <a:spcBef>
                <a:spcPts val="0"/>
              </a:spcBef>
              <a:spcAft>
                <a:spcPts val="0"/>
              </a:spcAft>
              <a:buClr>
                <a:srgbClr val="FF778A"/>
              </a:buClr>
              <a:buSzPts val="1400"/>
              <a:buNone/>
              <a:defRPr sz="1867">
                <a:solidFill>
                  <a:srgbClr val="FF778A"/>
                </a:solidFill>
              </a:defRPr>
            </a:lvl2pPr>
            <a:lvl3pPr lvl="2" algn="ctr">
              <a:lnSpc>
                <a:spcPct val="100000"/>
              </a:lnSpc>
              <a:spcBef>
                <a:spcPts val="0"/>
              </a:spcBef>
              <a:spcAft>
                <a:spcPts val="0"/>
              </a:spcAft>
              <a:buClr>
                <a:srgbClr val="FF778A"/>
              </a:buClr>
              <a:buSzPts val="1400"/>
              <a:buNone/>
              <a:defRPr sz="1867">
                <a:solidFill>
                  <a:srgbClr val="FF778A"/>
                </a:solidFill>
              </a:defRPr>
            </a:lvl3pPr>
            <a:lvl4pPr lvl="3" algn="ctr">
              <a:lnSpc>
                <a:spcPct val="100000"/>
              </a:lnSpc>
              <a:spcBef>
                <a:spcPts val="0"/>
              </a:spcBef>
              <a:spcAft>
                <a:spcPts val="0"/>
              </a:spcAft>
              <a:buClr>
                <a:srgbClr val="FF778A"/>
              </a:buClr>
              <a:buSzPts val="1400"/>
              <a:buNone/>
              <a:defRPr sz="1867">
                <a:solidFill>
                  <a:srgbClr val="FF778A"/>
                </a:solidFill>
              </a:defRPr>
            </a:lvl4pPr>
            <a:lvl5pPr lvl="4" algn="ctr">
              <a:lnSpc>
                <a:spcPct val="100000"/>
              </a:lnSpc>
              <a:spcBef>
                <a:spcPts val="0"/>
              </a:spcBef>
              <a:spcAft>
                <a:spcPts val="0"/>
              </a:spcAft>
              <a:buClr>
                <a:srgbClr val="FF778A"/>
              </a:buClr>
              <a:buSzPts val="1400"/>
              <a:buNone/>
              <a:defRPr sz="1867">
                <a:solidFill>
                  <a:srgbClr val="FF778A"/>
                </a:solidFill>
              </a:defRPr>
            </a:lvl5pPr>
            <a:lvl6pPr lvl="5" algn="ctr">
              <a:lnSpc>
                <a:spcPct val="100000"/>
              </a:lnSpc>
              <a:spcBef>
                <a:spcPts val="0"/>
              </a:spcBef>
              <a:spcAft>
                <a:spcPts val="0"/>
              </a:spcAft>
              <a:buClr>
                <a:srgbClr val="FF778A"/>
              </a:buClr>
              <a:buSzPts val="1400"/>
              <a:buNone/>
              <a:defRPr sz="1867">
                <a:solidFill>
                  <a:srgbClr val="FF778A"/>
                </a:solidFill>
              </a:defRPr>
            </a:lvl6pPr>
            <a:lvl7pPr lvl="6" algn="ctr">
              <a:lnSpc>
                <a:spcPct val="100000"/>
              </a:lnSpc>
              <a:spcBef>
                <a:spcPts val="0"/>
              </a:spcBef>
              <a:spcAft>
                <a:spcPts val="0"/>
              </a:spcAft>
              <a:buClr>
                <a:srgbClr val="FF778A"/>
              </a:buClr>
              <a:buSzPts val="1400"/>
              <a:buNone/>
              <a:defRPr sz="1867">
                <a:solidFill>
                  <a:srgbClr val="FF778A"/>
                </a:solidFill>
              </a:defRPr>
            </a:lvl7pPr>
            <a:lvl8pPr lvl="7" algn="ctr">
              <a:lnSpc>
                <a:spcPct val="100000"/>
              </a:lnSpc>
              <a:spcBef>
                <a:spcPts val="0"/>
              </a:spcBef>
              <a:spcAft>
                <a:spcPts val="0"/>
              </a:spcAft>
              <a:buClr>
                <a:srgbClr val="FF778A"/>
              </a:buClr>
              <a:buSzPts val="1400"/>
              <a:buNone/>
              <a:defRPr sz="1867">
                <a:solidFill>
                  <a:srgbClr val="FF778A"/>
                </a:solidFill>
              </a:defRPr>
            </a:lvl8pPr>
            <a:lvl9pPr lvl="8" algn="ctr">
              <a:lnSpc>
                <a:spcPct val="100000"/>
              </a:lnSpc>
              <a:spcBef>
                <a:spcPts val="0"/>
              </a:spcBef>
              <a:spcAft>
                <a:spcPts val="0"/>
              </a:spcAft>
              <a:buClr>
                <a:srgbClr val="FF778A"/>
              </a:buClr>
              <a:buSzPts val="1400"/>
              <a:buNone/>
              <a:defRPr sz="1867">
                <a:solidFill>
                  <a:srgbClr val="FF778A"/>
                </a:solidFill>
              </a:defRPr>
            </a:lvl9pPr>
          </a:lstStyle>
          <a:p>
            <a:endParaRPr/>
          </a:p>
        </p:txBody>
      </p:sp>
      <p:sp>
        <p:nvSpPr>
          <p:cNvPr id="59" name="Google Shape;59;p59"/>
          <p:cNvSpPr txBox="1">
            <a:spLocks noGrp="1"/>
          </p:cNvSpPr>
          <p:nvPr>
            <p:ph type="subTitle" idx="1"/>
          </p:nvPr>
        </p:nvSpPr>
        <p:spPr>
          <a:xfrm>
            <a:off x="1670000" y="4454000"/>
            <a:ext cx="24552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467"/>
            </a:lvl1pPr>
            <a:lvl2pPr lvl="1" algn="ctr">
              <a:lnSpc>
                <a:spcPct val="100000"/>
              </a:lnSpc>
              <a:spcBef>
                <a:spcPts val="0"/>
              </a:spcBef>
              <a:spcAft>
                <a:spcPts val="0"/>
              </a:spcAft>
              <a:buSzPts val="1200"/>
              <a:buNone/>
              <a:defRPr sz="1467"/>
            </a:lvl2pPr>
            <a:lvl3pPr lvl="2" algn="ctr">
              <a:lnSpc>
                <a:spcPct val="100000"/>
              </a:lnSpc>
              <a:spcBef>
                <a:spcPts val="0"/>
              </a:spcBef>
              <a:spcAft>
                <a:spcPts val="0"/>
              </a:spcAft>
              <a:buSzPts val="1200"/>
              <a:buNone/>
              <a:defRPr sz="1467"/>
            </a:lvl3pPr>
            <a:lvl4pPr lvl="3" algn="ctr">
              <a:lnSpc>
                <a:spcPct val="100000"/>
              </a:lnSpc>
              <a:spcBef>
                <a:spcPts val="0"/>
              </a:spcBef>
              <a:spcAft>
                <a:spcPts val="0"/>
              </a:spcAft>
              <a:buSzPts val="1200"/>
              <a:buNone/>
              <a:defRPr sz="1467"/>
            </a:lvl4pPr>
            <a:lvl5pPr lvl="4" algn="ctr">
              <a:lnSpc>
                <a:spcPct val="100000"/>
              </a:lnSpc>
              <a:spcBef>
                <a:spcPts val="0"/>
              </a:spcBef>
              <a:spcAft>
                <a:spcPts val="0"/>
              </a:spcAft>
              <a:buSzPts val="1200"/>
              <a:buNone/>
              <a:defRPr sz="1467"/>
            </a:lvl5pPr>
            <a:lvl6pPr lvl="5" algn="ctr">
              <a:lnSpc>
                <a:spcPct val="100000"/>
              </a:lnSpc>
              <a:spcBef>
                <a:spcPts val="0"/>
              </a:spcBef>
              <a:spcAft>
                <a:spcPts val="0"/>
              </a:spcAft>
              <a:buSzPts val="1200"/>
              <a:buNone/>
              <a:defRPr sz="1467"/>
            </a:lvl6pPr>
            <a:lvl7pPr lvl="6" algn="ctr">
              <a:lnSpc>
                <a:spcPct val="100000"/>
              </a:lnSpc>
              <a:spcBef>
                <a:spcPts val="0"/>
              </a:spcBef>
              <a:spcAft>
                <a:spcPts val="0"/>
              </a:spcAft>
              <a:buSzPts val="1200"/>
              <a:buNone/>
              <a:defRPr sz="1467"/>
            </a:lvl7pPr>
            <a:lvl8pPr lvl="7" algn="ctr">
              <a:lnSpc>
                <a:spcPct val="100000"/>
              </a:lnSpc>
              <a:spcBef>
                <a:spcPts val="0"/>
              </a:spcBef>
              <a:spcAft>
                <a:spcPts val="0"/>
              </a:spcAft>
              <a:buSzPts val="1200"/>
              <a:buNone/>
              <a:defRPr sz="1467"/>
            </a:lvl8pPr>
            <a:lvl9pPr lvl="8" algn="ctr">
              <a:lnSpc>
                <a:spcPct val="100000"/>
              </a:lnSpc>
              <a:spcBef>
                <a:spcPts val="0"/>
              </a:spcBef>
              <a:spcAft>
                <a:spcPts val="0"/>
              </a:spcAft>
              <a:buSzPts val="1200"/>
              <a:buNone/>
              <a:defRPr sz="1467"/>
            </a:lvl9pPr>
          </a:lstStyle>
          <a:p>
            <a:endParaRPr/>
          </a:p>
        </p:txBody>
      </p:sp>
      <p:sp>
        <p:nvSpPr>
          <p:cNvPr id="60" name="Google Shape;60;p59"/>
          <p:cNvSpPr txBox="1">
            <a:spLocks noGrp="1"/>
          </p:cNvSpPr>
          <p:nvPr>
            <p:ph type="title" idx="2"/>
          </p:nvPr>
        </p:nvSpPr>
        <p:spPr>
          <a:xfrm>
            <a:off x="4868420" y="3737567"/>
            <a:ext cx="24552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867" i="0"/>
            </a:lvl1pPr>
            <a:lvl2pPr lvl="1" algn="ctr">
              <a:lnSpc>
                <a:spcPct val="100000"/>
              </a:lnSpc>
              <a:spcBef>
                <a:spcPts val="0"/>
              </a:spcBef>
              <a:spcAft>
                <a:spcPts val="0"/>
              </a:spcAft>
              <a:buClr>
                <a:srgbClr val="FF778A"/>
              </a:buClr>
              <a:buSzPts val="1400"/>
              <a:buNone/>
              <a:defRPr sz="1867">
                <a:solidFill>
                  <a:srgbClr val="FF778A"/>
                </a:solidFill>
              </a:defRPr>
            </a:lvl2pPr>
            <a:lvl3pPr lvl="2" algn="ctr">
              <a:lnSpc>
                <a:spcPct val="100000"/>
              </a:lnSpc>
              <a:spcBef>
                <a:spcPts val="0"/>
              </a:spcBef>
              <a:spcAft>
                <a:spcPts val="0"/>
              </a:spcAft>
              <a:buClr>
                <a:srgbClr val="FF778A"/>
              </a:buClr>
              <a:buSzPts val="1400"/>
              <a:buNone/>
              <a:defRPr sz="1867">
                <a:solidFill>
                  <a:srgbClr val="FF778A"/>
                </a:solidFill>
              </a:defRPr>
            </a:lvl3pPr>
            <a:lvl4pPr lvl="3" algn="ctr">
              <a:lnSpc>
                <a:spcPct val="100000"/>
              </a:lnSpc>
              <a:spcBef>
                <a:spcPts val="0"/>
              </a:spcBef>
              <a:spcAft>
                <a:spcPts val="0"/>
              </a:spcAft>
              <a:buClr>
                <a:srgbClr val="FF778A"/>
              </a:buClr>
              <a:buSzPts val="1400"/>
              <a:buNone/>
              <a:defRPr sz="1867">
                <a:solidFill>
                  <a:srgbClr val="FF778A"/>
                </a:solidFill>
              </a:defRPr>
            </a:lvl4pPr>
            <a:lvl5pPr lvl="4" algn="ctr">
              <a:lnSpc>
                <a:spcPct val="100000"/>
              </a:lnSpc>
              <a:spcBef>
                <a:spcPts val="0"/>
              </a:spcBef>
              <a:spcAft>
                <a:spcPts val="0"/>
              </a:spcAft>
              <a:buClr>
                <a:srgbClr val="FF778A"/>
              </a:buClr>
              <a:buSzPts val="1400"/>
              <a:buNone/>
              <a:defRPr sz="1867">
                <a:solidFill>
                  <a:srgbClr val="FF778A"/>
                </a:solidFill>
              </a:defRPr>
            </a:lvl5pPr>
            <a:lvl6pPr lvl="5" algn="ctr">
              <a:lnSpc>
                <a:spcPct val="100000"/>
              </a:lnSpc>
              <a:spcBef>
                <a:spcPts val="0"/>
              </a:spcBef>
              <a:spcAft>
                <a:spcPts val="0"/>
              </a:spcAft>
              <a:buClr>
                <a:srgbClr val="FF778A"/>
              </a:buClr>
              <a:buSzPts val="1400"/>
              <a:buNone/>
              <a:defRPr sz="1867">
                <a:solidFill>
                  <a:srgbClr val="FF778A"/>
                </a:solidFill>
              </a:defRPr>
            </a:lvl6pPr>
            <a:lvl7pPr lvl="6" algn="ctr">
              <a:lnSpc>
                <a:spcPct val="100000"/>
              </a:lnSpc>
              <a:spcBef>
                <a:spcPts val="0"/>
              </a:spcBef>
              <a:spcAft>
                <a:spcPts val="0"/>
              </a:spcAft>
              <a:buClr>
                <a:srgbClr val="FF778A"/>
              </a:buClr>
              <a:buSzPts val="1400"/>
              <a:buNone/>
              <a:defRPr sz="1867">
                <a:solidFill>
                  <a:srgbClr val="FF778A"/>
                </a:solidFill>
              </a:defRPr>
            </a:lvl7pPr>
            <a:lvl8pPr lvl="7" algn="ctr">
              <a:lnSpc>
                <a:spcPct val="100000"/>
              </a:lnSpc>
              <a:spcBef>
                <a:spcPts val="0"/>
              </a:spcBef>
              <a:spcAft>
                <a:spcPts val="0"/>
              </a:spcAft>
              <a:buClr>
                <a:srgbClr val="FF778A"/>
              </a:buClr>
              <a:buSzPts val="1400"/>
              <a:buNone/>
              <a:defRPr sz="1867">
                <a:solidFill>
                  <a:srgbClr val="FF778A"/>
                </a:solidFill>
              </a:defRPr>
            </a:lvl8pPr>
            <a:lvl9pPr lvl="8" algn="ctr">
              <a:lnSpc>
                <a:spcPct val="100000"/>
              </a:lnSpc>
              <a:spcBef>
                <a:spcPts val="0"/>
              </a:spcBef>
              <a:spcAft>
                <a:spcPts val="0"/>
              </a:spcAft>
              <a:buClr>
                <a:srgbClr val="FF778A"/>
              </a:buClr>
              <a:buSzPts val="1400"/>
              <a:buNone/>
              <a:defRPr sz="1867">
                <a:solidFill>
                  <a:srgbClr val="FF778A"/>
                </a:solidFill>
              </a:defRPr>
            </a:lvl9pPr>
          </a:lstStyle>
          <a:p>
            <a:endParaRPr/>
          </a:p>
        </p:txBody>
      </p:sp>
      <p:sp>
        <p:nvSpPr>
          <p:cNvPr id="61" name="Google Shape;61;p59"/>
          <p:cNvSpPr txBox="1">
            <a:spLocks noGrp="1"/>
          </p:cNvSpPr>
          <p:nvPr>
            <p:ph type="subTitle" idx="3"/>
          </p:nvPr>
        </p:nvSpPr>
        <p:spPr>
          <a:xfrm>
            <a:off x="4869631" y="4454000"/>
            <a:ext cx="24552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467"/>
            </a:lvl1pPr>
            <a:lvl2pPr lvl="1" algn="ctr">
              <a:lnSpc>
                <a:spcPct val="100000"/>
              </a:lnSpc>
              <a:spcBef>
                <a:spcPts val="0"/>
              </a:spcBef>
              <a:spcAft>
                <a:spcPts val="0"/>
              </a:spcAft>
              <a:buSzPts val="1200"/>
              <a:buNone/>
              <a:defRPr sz="1467"/>
            </a:lvl2pPr>
            <a:lvl3pPr lvl="2" algn="ctr">
              <a:lnSpc>
                <a:spcPct val="100000"/>
              </a:lnSpc>
              <a:spcBef>
                <a:spcPts val="0"/>
              </a:spcBef>
              <a:spcAft>
                <a:spcPts val="0"/>
              </a:spcAft>
              <a:buSzPts val="1200"/>
              <a:buNone/>
              <a:defRPr sz="1467"/>
            </a:lvl3pPr>
            <a:lvl4pPr lvl="3" algn="ctr">
              <a:lnSpc>
                <a:spcPct val="100000"/>
              </a:lnSpc>
              <a:spcBef>
                <a:spcPts val="0"/>
              </a:spcBef>
              <a:spcAft>
                <a:spcPts val="0"/>
              </a:spcAft>
              <a:buSzPts val="1200"/>
              <a:buNone/>
              <a:defRPr sz="1467"/>
            </a:lvl4pPr>
            <a:lvl5pPr lvl="4" algn="ctr">
              <a:lnSpc>
                <a:spcPct val="100000"/>
              </a:lnSpc>
              <a:spcBef>
                <a:spcPts val="0"/>
              </a:spcBef>
              <a:spcAft>
                <a:spcPts val="0"/>
              </a:spcAft>
              <a:buSzPts val="1200"/>
              <a:buNone/>
              <a:defRPr sz="1467"/>
            </a:lvl5pPr>
            <a:lvl6pPr lvl="5" algn="ctr">
              <a:lnSpc>
                <a:spcPct val="100000"/>
              </a:lnSpc>
              <a:spcBef>
                <a:spcPts val="0"/>
              </a:spcBef>
              <a:spcAft>
                <a:spcPts val="0"/>
              </a:spcAft>
              <a:buSzPts val="1200"/>
              <a:buNone/>
              <a:defRPr sz="1467"/>
            </a:lvl6pPr>
            <a:lvl7pPr lvl="6" algn="ctr">
              <a:lnSpc>
                <a:spcPct val="100000"/>
              </a:lnSpc>
              <a:spcBef>
                <a:spcPts val="0"/>
              </a:spcBef>
              <a:spcAft>
                <a:spcPts val="0"/>
              </a:spcAft>
              <a:buSzPts val="1200"/>
              <a:buNone/>
              <a:defRPr sz="1467"/>
            </a:lvl7pPr>
            <a:lvl8pPr lvl="7" algn="ctr">
              <a:lnSpc>
                <a:spcPct val="100000"/>
              </a:lnSpc>
              <a:spcBef>
                <a:spcPts val="0"/>
              </a:spcBef>
              <a:spcAft>
                <a:spcPts val="0"/>
              </a:spcAft>
              <a:buSzPts val="1200"/>
              <a:buNone/>
              <a:defRPr sz="1467"/>
            </a:lvl8pPr>
            <a:lvl9pPr lvl="8" algn="ctr">
              <a:lnSpc>
                <a:spcPct val="100000"/>
              </a:lnSpc>
              <a:spcBef>
                <a:spcPts val="0"/>
              </a:spcBef>
              <a:spcAft>
                <a:spcPts val="0"/>
              </a:spcAft>
              <a:buSzPts val="1200"/>
              <a:buNone/>
              <a:defRPr sz="1467"/>
            </a:lvl9pPr>
          </a:lstStyle>
          <a:p>
            <a:endParaRPr/>
          </a:p>
        </p:txBody>
      </p:sp>
      <p:sp>
        <p:nvSpPr>
          <p:cNvPr id="62" name="Google Shape;62;p59"/>
          <p:cNvSpPr txBox="1">
            <a:spLocks noGrp="1"/>
          </p:cNvSpPr>
          <p:nvPr>
            <p:ph type="title" idx="4"/>
          </p:nvPr>
        </p:nvSpPr>
        <p:spPr>
          <a:xfrm>
            <a:off x="8069269" y="3737567"/>
            <a:ext cx="2455200" cy="5356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1867" i="0"/>
            </a:lvl1pPr>
            <a:lvl2pPr lvl="1" algn="ctr">
              <a:lnSpc>
                <a:spcPct val="100000"/>
              </a:lnSpc>
              <a:spcBef>
                <a:spcPts val="0"/>
              </a:spcBef>
              <a:spcAft>
                <a:spcPts val="0"/>
              </a:spcAft>
              <a:buClr>
                <a:srgbClr val="FF778A"/>
              </a:buClr>
              <a:buSzPts val="1400"/>
              <a:buNone/>
              <a:defRPr sz="1867">
                <a:solidFill>
                  <a:srgbClr val="FF778A"/>
                </a:solidFill>
              </a:defRPr>
            </a:lvl2pPr>
            <a:lvl3pPr lvl="2" algn="ctr">
              <a:lnSpc>
                <a:spcPct val="100000"/>
              </a:lnSpc>
              <a:spcBef>
                <a:spcPts val="0"/>
              </a:spcBef>
              <a:spcAft>
                <a:spcPts val="0"/>
              </a:spcAft>
              <a:buClr>
                <a:srgbClr val="FF778A"/>
              </a:buClr>
              <a:buSzPts val="1400"/>
              <a:buNone/>
              <a:defRPr sz="1867">
                <a:solidFill>
                  <a:srgbClr val="FF778A"/>
                </a:solidFill>
              </a:defRPr>
            </a:lvl3pPr>
            <a:lvl4pPr lvl="3" algn="ctr">
              <a:lnSpc>
                <a:spcPct val="100000"/>
              </a:lnSpc>
              <a:spcBef>
                <a:spcPts val="0"/>
              </a:spcBef>
              <a:spcAft>
                <a:spcPts val="0"/>
              </a:spcAft>
              <a:buClr>
                <a:srgbClr val="FF778A"/>
              </a:buClr>
              <a:buSzPts val="1400"/>
              <a:buNone/>
              <a:defRPr sz="1867">
                <a:solidFill>
                  <a:srgbClr val="FF778A"/>
                </a:solidFill>
              </a:defRPr>
            </a:lvl4pPr>
            <a:lvl5pPr lvl="4" algn="ctr">
              <a:lnSpc>
                <a:spcPct val="100000"/>
              </a:lnSpc>
              <a:spcBef>
                <a:spcPts val="0"/>
              </a:spcBef>
              <a:spcAft>
                <a:spcPts val="0"/>
              </a:spcAft>
              <a:buClr>
                <a:srgbClr val="FF778A"/>
              </a:buClr>
              <a:buSzPts val="1400"/>
              <a:buNone/>
              <a:defRPr sz="1867">
                <a:solidFill>
                  <a:srgbClr val="FF778A"/>
                </a:solidFill>
              </a:defRPr>
            </a:lvl5pPr>
            <a:lvl6pPr lvl="5" algn="ctr">
              <a:lnSpc>
                <a:spcPct val="100000"/>
              </a:lnSpc>
              <a:spcBef>
                <a:spcPts val="0"/>
              </a:spcBef>
              <a:spcAft>
                <a:spcPts val="0"/>
              </a:spcAft>
              <a:buClr>
                <a:srgbClr val="FF778A"/>
              </a:buClr>
              <a:buSzPts val="1400"/>
              <a:buNone/>
              <a:defRPr sz="1867">
                <a:solidFill>
                  <a:srgbClr val="FF778A"/>
                </a:solidFill>
              </a:defRPr>
            </a:lvl6pPr>
            <a:lvl7pPr lvl="6" algn="ctr">
              <a:lnSpc>
                <a:spcPct val="100000"/>
              </a:lnSpc>
              <a:spcBef>
                <a:spcPts val="0"/>
              </a:spcBef>
              <a:spcAft>
                <a:spcPts val="0"/>
              </a:spcAft>
              <a:buClr>
                <a:srgbClr val="FF778A"/>
              </a:buClr>
              <a:buSzPts val="1400"/>
              <a:buNone/>
              <a:defRPr sz="1867">
                <a:solidFill>
                  <a:srgbClr val="FF778A"/>
                </a:solidFill>
              </a:defRPr>
            </a:lvl7pPr>
            <a:lvl8pPr lvl="7" algn="ctr">
              <a:lnSpc>
                <a:spcPct val="100000"/>
              </a:lnSpc>
              <a:spcBef>
                <a:spcPts val="0"/>
              </a:spcBef>
              <a:spcAft>
                <a:spcPts val="0"/>
              </a:spcAft>
              <a:buClr>
                <a:srgbClr val="FF778A"/>
              </a:buClr>
              <a:buSzPts val="1400"/>
              <a:buNone/>
              <a:defRPr sz="1867">
                <a:solidFill>
                  <a:srgbClr val="FF778A"/>
                </a:solidFill>
              </a:defRPr>
            </a:lvl8pPr>
            <a:lvl9pPr lvl="8" algn="ctr">
              <a:lnSpc>
                <a:spcPct val="100000"/>
              </a:lnSpc>
              <a:spcBef>
                <a:spcPts val="0"/>
              </a:spcBef>
              <a:spcAft>
                <a:spcPts val="0"/>
              </a:spcAft>
              <a:buClr>
                <a:srgbClr val="FF778A"/>
              </a:buClr>
              <a:buSzPts val="1400"/>
              <a:buNone/>
              <a:defRPr sz="1867">
                <a:solidFill>
                  <a:srgbClr val="FF778A"/>
                </a:solidFill>
              </a:defRPr>
            </a:lvl9pPr>
          </a:lstStyle>
          <a:p>
            <a:endParaRPr/>
          </a:p>
        </p:txBody>
      </p:sp>
      <p:sp>
        <p:nvSpPr>
          <p:cNvPr id="63" name="Google Shape;63;p59"/>
          <p:cNvSpPr txBox="1">
            <a:spLocks noGrp="1"/>
          </p:cNvSpPr>
          <p:nvPr>
            <p:ph type="subTitle" idx="5"/>
          </p:nvPr>
        </p:nvSpPr>
        <p:spPr>
          <a:xfrm>
            <a:off x="8070465" y="4454000"/>
            <a:ext cx="2455200" cy="465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200"/>
              <a:buNone/>
              <a:defRPr sz="1467"/>
            </a:lvl1pPr>
            <a:lvl2pPr lvl="1" algn="ctr">
              <a:lnSpc>
                <a:spcPct val="100000"/>
              </a:lnSpc>
              <a:spcBef>
                <a:spcPts val="0"/>
              </a:spcBef>
              <a:spcAft>
                <a:spcPts val="0"/>
              </a:spcAft>
              <a:buSzPts val="1200"/>
              <a:buNone/>
              <a:defRPr sz="1467"/>
            </a:lvl2pPr>
            <a:lvl3pPr lvl="2" algn="ctr">
              <a:lnSpc>
                <a:spcPct val="100000"/>
              </a:lnSpc>
              <a:spcBef>
                <a:spcPts val="0"/>
              </a:spcBef>
              <a:spcAft>
                <a:spcPts val="0"/>
              </a:spcAft>
              <a:buSzPts val="1200"/>
              <a:buNone/>
              <a:defRPr sz="1467"/>
            </a:lvl3pPr>
            <a:lvl4pPr lvl="3" algn="ctr">
              <a:lnSpc>
                <a:spcPct val="100000"/>
              </a:lnSpc>
              <a:spcBef>
                <a:spcPts val="0"/>
              </a:spcBef>
              <a:spcAft>
                <a:spcPts val="0"/>
              </a:spcAft>
              <a:buSzPts val="1200"/>
              <a:buNone/>
              <a:defRPr sz="1467"/>
            </a:lvl4pPr>
            <a:lvl5pPr lvl="4" algn="ctr">
              <a:lnSpc>
                <a:spcPct val="100000"/>
              </a:lnSpc>
              <a:spcBef>
                <a:spcPts val="0"/>
              </a:spcBef>
              <a:spcAft>
                <a:spcPts val="0"/>
              </a:spcAft>
              <a:buSzPts val="1200"/>
              <a:buNone/>
              <a:defRPr sz="1467"/>
            </a:lvl5pPr>
            <a:lvl6pPr lvl="5" algn="ctr">
              <a:lnSpc>
                <a:spcPct val="100000"/>
              </a:lnSpc>
              <a:spcBef>
                <a:spcPts val="0"/>
              </a:spcBef>
              <a:spcAft>
                <a:spcPts val="0"/>
              </a:spcAft>
              <a:buSzPts val="1200"/>
              <a:buNone/>
              <a:defRPr sz="1467"/>
            </a:lvl6pPr>
            <a:lvl7pPr lvl="6" algn="ctr">
              <a:lnSpc>
                <a:spcPct val="100000"/>
              </a:lnSpc>
              <a:spcBef>
                <a:spcPts val="0"/>
              </a:spcBef>
              <a:spcAft>
                <a:spcPts val="0"/>
              </a:spcAft>
              <a:buSzPts val="1200"/>
              <a:buNone/>
              <a:defRPr sz="1467"/>
            </a:lvl7pPr>
            <a:lvl8pPr lvl="7" algn="ctr">
              <a:lnSpc>
                <a:spcPct val="100000"/>
              </a:lnSpc>
              <a:spcBef>
                <a:spcPts val="0"/>
              </a:spcBef>
              <a:spcAft>
                <a:spcPts val="0"/>
              </a:spcAft>
              <a:buSzPts val="1200"/>
              <a:buNone/>
              <a:defRPr sz="1467"/>
            </a:lvl8pPr>
            <a:lvl9pPr lvl="8" algn="ctr">
              <a:lnSpc>
                <a:spcPct val="100000"/>
              </a:lnSpc>
              <a:spcBef>
                <a:spcPts val="0"/>
              </a:spcBef>
              <a:spcAft>
                <a:spcPts val="0"/>
              </a:spcAft>
              <a:buSzPts val="1200"/>
              <a:buNone/>
              <a:defRPr sz="1467"/>
            </a:lvl9pPr>
          </a:lstStyle>
          <a:p>
            <a:endParaRPr/>
          </a:p>
        </p:txBody>
      </p:sp>
      <p:sp>
        <p:nvSpPr>
          <p:cNvPr id="64" name="Google Shape;64;p59"/>
          <p:cNvSpPr txBox="1">
            <a:spLocks noGrp="1"/>
          </p:cNvSpPr>
          <p:nvPr>
            <p:ph type="title" idx="6"/>
          </p:nvPr>
        </p:nvSpPr>
        <p:spPr>
          <a:xfrm>
            <a:off x="940000" y="455333"/>
            <a:ext cx="10312000" cy="7080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2200"/>
              <a:buNone/>
              <a:defRPr sz="2933" i="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a:endParaRPr/>
          </a:p>
        </p:txBody>
      </p:sp>
    </p:spTree>
    <p:extLst>
      <p:ext uri="{BB962C8B-B14F-4D97-AF65-F5344CB8AC3E}">
        <p14:creationId xmlns:p14="http://schemas.microsoft.com/office/powerpoint/2010/main" val="14713068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755904" y="2825496"/>
            <a:ext cx="10680192" cy="28346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654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1D780-FFCF-2049-D491-1699E50757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5FCE49-51C0-9A3C-DC74-41444A63D7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CEDFA6-625B-ADB9-458C-FC22EDB35B1E}"/>
              </a:ext>
            </a:extLst>
          </p:cNvPr>
          <p:cNvSpPr>
            <a:spLocks noGrp="1"/>
          </p:cNvSpPr>
          <p:nvPr>
            <p:ph type="dt" sz="half" idx="10"/>
          </p:nvPr>
        </p:nvSpPr>
        <p:spPr/>
        <p:txBody>
          <a:bodyPr/>
          <a:lstStyle/>
          <a:p>
            <a:fld id="{5312B057-8A88-3741-A3BE-53E53B28DE74}" type="datetimeFigureOut">
              <a:rPr lang="en-US" smtClean="0"/>
              <a:t>1/16/25</a:t>
            </a:fld>
            <a:endParaRPr lang="en-US"/>
          </a:p>
        </p:txBody>
      </p:sp>
      <p:sp>
        <p:nvSpPr>
          <p:cNvPr id="5" name="Footer Placeholder 4">
            <a:extLst>
              <a:ext uri="{FF2B5EF4-FFF2-40B4-BE49-F238E27FC236}">
                <a16:creationId xmlns:a16="http://schemas.microsoft.com/office/drawing/2014/main" id="{881052DB-C818-56F2-C608-8DDFBD554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09724C-C90D-899F-E6D4-CCF727B2AD2C}"/>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35204375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4389120" y="2395728"/>
            <a:ext cx="7013448" cy="1627632"/>
          </a:xfrm>
        </p:spPr>
        <p:txBody>
          <a:bodyPr lIns="0" tIns="0" rIns="0" bIns="0">
            <a:noAutofit/>
          </a:bodyPr>
          <a:lstStyle>
            <a:lvl1pPr algn="l">
              <a:lnSpc>
                <a:spcPct val="100000"/>
              </a:lnSpc>
              <a:defRPr sz="33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a:noAutofit/>
          </a:bodyPr>
          <a:lstStyle>
            <a:lvl1pPr marL="0" indent="0">
              <a:buNone/>
              <a:defRPr sz="10000" b="1"/>
            </a:lvl1pPr>
          </a:lstStyle>
          <a:p>
            <a:pPr lvl="0"/>
            <a:r>
              <a:rPr lang="en-US" dirty="0"/>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a:noAutofit/>
          </a:bodyPr>
          <a:lstStyle>
            <a:lvl1pPr marL="0" indent="0">
              <a:buNone/>
              <a:defRPr sz="2400"/>
            </a:lvl1pPr>
          </a:lstStyle>
          <a:p>
            <a:pPr lvl="0"/>
            <a:r>
              <a:rPr lang="en-US"/>
              <a:t>Click to edit Master text styles</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dirty="0"/>
              <a:t>”</a:t>
            </a:r>
          </a:p>
        </p:txBody>
      </p:sp>
      <p:sp>
        <p:nvSpPr>
          <p:cNvPr id="32" name="Image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33" name="Image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713347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dirty="0"/>
              <a:t>Title</a:t>
            </a:r>
          </a:p>
        </p:txBody>
      </p:sp>
    </p:spTree>
    <p:extLst>
      <p:ext uri="{BB962C8B-B14F-4D97-AF65-F5344CB8AC3E}">
        <p14:creationId xmlns:p14="http://schemas.microsoft.com/office/powerpoint/2010/main" val="32632217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anchor="ctr">
            <a:noAutofit/>
          </a:bodyPr>
          <a:lstStyle>
            <a:lvl1pPr marL="0" indent="0" algn="ctr">
              <a:buNone/>
              <a:defRPr sz="1200" spc="20" baseline="0"/>
            </a:lvl1pPr>
          </a:lstStyle>
          <a:p>
            <a:pPr lvl="0"/>
            <a:r>
              <a:rPr lang="en-US" dirty="0"/>
              <a:t>Title</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anchor="ctr">
            <a:noAutofit/>
          </a:bodyPr>
          <a:lstStyle>
            <a:lvl1pPr marL="0" indent="0" algn="ctr">
              <a:buNone/>
              <a:defRPr sz="1200" spc="20" baseline="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anchor="ctr">
            <a:noAutofit/>
          </a:bodyPr>
          <a:lstStyle>
            <a:lvl1pPr marL="0" indent="0" algn="ctr">
              <a:buNone/>
              <a:defRPr sz="1200" spc="20" baseline="0"/>
            </a:lvl1pPr>
          </a:lstStyle>
          <a:p>
            <a:pPr lvl="0"/>
            <a:r>
              <a:rPr lang="en-US" dirty="0"/>
              <a:t>Title</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anchor="ctr">
            <a:noAutofit/>
          </a:bodyPr>
          <a:lstStyle>
            <a:lvl1pPr marL="0" indent="0" algn="ctr">
              <a:buNone/>
              <a:defRPr sz="1200" spc="20" baseline="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anchor="ctr">
            <a:noAutofit/>
          </a:bodyPr>
          <a:lstStyle>
            <a:lvl1pPr marL="0" indent="0" algn="ctr">
              <a:buNone/>
              <a:defRPr sz="1200" spc="20" baseline="0"/>
            </a:lvl1pPr>
          </a:lstStyle>
          <a:p>
            <a:pPr lvl="0"/>
            <a:r>
              <a:rPr lang="en-US" dirty="0"/>
              <a:t>Title</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anchor="ctr">
            <a:noAutofit/>
          </a:bodyPr>
          <a:lstStyle>
            <a:lvl1pPr marL="0" indent="0" algn="ctr">
              <a:buNone/>
              <a:defRPr sz="1200" spc="20" baseline="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anchor="ctr">
            <a:noAutofit/>
          </a:bodyPr>
          <a:lstStyle>
            <a:lvl1pPr marL="0" indent="0" algn="ctr">
              <a:buNone/>
              <a:defRPr sz="1200" spc="20" baseline="0"/>
            </a:lvl1pPr>
          </a:lstStyle>
          <a:p>
            <a:pPr lvl="0"/>
            <a:r>
              <a:rPr lang="en-US" dirty="0"/>
              <a:t>Title</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anchor="ctr">
            <a:noAutofit/>
          </a:bodyPr>
          <a:lstStyle>
            <a:lvl1pPr marL="0" indent="0" algn="ctr">
              <a:buNone/>
              <a:defRPr sz="1200" spc="20" baseline="0"/>
            </a:lvl1pPr>
          </a:lstStyle>
          <a:p>
            <a:pPr lvl="0"/>
            <a:r>
              <a:rPr lang="en-US" dirty="0"/>
              <a:t>Title</a:t>
            </a:r>
          </a:p>
        </p:txBody>
      </p:sp>
    </p:spTree>
    <p:extLst>
      <p:ext uri="{BB962C8B-B14F-4D97-AF65-F5344CB8AC3E}">
        <p14:creationId xmlns:p14="http://schemas.microsoft.com/office/powerpoint/2010/main" val="39956880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Tree>
    <p:extLst>
      <p:ext uri="{BB962C8B-B14F-4D97-AF65-F5344CB8AC3E}">
        <p14:creationId xmlns:p14="http://schemas.microsoft.com/office/powerpoint/2010/main" val="41728900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6" name="Freeform: Shape 25">
            <a:extLst>
              <a:ext uri="{FF2B5EF4-FFF2-40B4-BE49-F238E27FC236}">
                <a16:creationId xmlns:a16="http://schemas.microsoft.com/office/drawing/2014/main" id="{68E760EA-7D83-1DF2-A8EE-4F218084E74F}"/>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FF3F3353-78A1-F584-81A6-9513382DF18F}"/>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p:nvPr>
        </p:nvSpPr>
        <p:spPr/>
        <p:txBody>
          <a:bodyPr/>
          <a:lstStyle>
            <a:lvl1pPr>
              <a:lnSpc>
                <a:spcPct val="100000"/>
              </a:lnSpc>
              <a:defRPr>
                <a:solidFill>
                  <a:schemeClr val="accent6"/>
                </a:solidFill>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p>
            <a:fld id="{48F63A3B-78C7-47BE-AE5E-E10140E04643}" type="slidenum">
              <a:rPr lang="en-US" smtClean="0"/>
              <a:pPr/>
              <a:t>‹#›</a:t>
            </a:fld>
            <a:endParaRPr lang="en-US" dirty="0"/>
          </a:p>
        </p:txBody>
      </p:sp>
      <p:sp>
        <p:nvSpPr>
          <p:cNvPr id="30" name="Image 2" descr="preencoded.png">
            <a:extLst>
              <a:ext uri="{FF2B5EF4-FFF2-40B4-BE49-F238E27FC236}">
                <a16:creationId xmlns:a16="http://schemas.microsoft.com/office/drawing/2014/main" id="{790E862E-398F-571C-EC2C-3D17164DE059}"/>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p:nvPr>
        </p:nvSpPr>
        <p:spPr>
          <a:xfrm>
            <a:off x="685338"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p:nvPr>
        </p:nvSpPr>
        <p:spPr>
          <a:xfrm>
            <a:off x="2900911"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p:nvPr>
        </p:nvSpPr>
        <p:spPr>
          <a:xfrm>
            <a:off x="5116484"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p:nvPr>
        </p:nvSpPr>
        <p:spPr>
          <a:xfrm>
            <a:off x="7332057"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p:nvPr>
        </p:nvSpPr>
        <p:spPr>
          <a:xfrm>
            <a:off x="9547629"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cxnSp>
        <p:nvCxnSpPr>
          <p:cNvPr id="42" name="Straight Connector 41">
            <a:extLst>
              <a:ext uri="{FF2B5EF4-FFF2-40B4-BE49-F238E27FC236}">
                <a16:creationId xmlns:a16="http://schemas.microsoft.com/office/drawing/2014/main" id="{E6BE61D7-B0A3-902B-4F58-727982880EF5}"/>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34877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p:nvPr>
        </p:nvSpPr>
        <p:spPr>
          <a:xfrm>
            <a:off x="397764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8503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04672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75411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214475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1234440"/>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713232" y="2743200"/>
            <a:ext cx="3328416" cy="3557016"/>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noChangeAspect="1"/>
          </p:cNvSpPr>
          <p:nvPr>
            <p:ph type="pic" sz="quarter" idx="23"/>
          </p:nvPr>
        </p:nvSpPr>
        <p:spPr>
          <a:xfrm>
            <a:off x="1911096" y="2258568"/>
            <a:ext cx="932688" cy="9326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992124"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4443984" y="2743200"/>
            <a:ext cx="3328416" cy="3557016"/>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noChangeAspect="1"/>
          </p:cNvSpPr>
          <p:nvPr>
            <p:ph type="pic" sz="quarter" idx="25"/>
          </p:nvPr>
        </p:nvSpPr>
        <p:spPr>
          <a:xfrm>
            <a:off x="5641848" y="2258568"/>
            <a:ext cx="932688" cy="9326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4722876"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8092440" y="2743200"/>
            <a:ext cx="3328416" cy="3557016"/>
          </a:xfrm>
          <a:noFill/>
          <a:ln w="12700">
            <a:solidFill>
              <a:schemeClr val="accent4"/>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noChangeAspect="1"/>
          </p:cNvSpPr>
          <p:nvPr>
            <p:ph type="pic" sz="quarter" idx="24"/>
          </p:nvPr>
        </p:nvSpPr>
        <p:spPr>
          <a:xfrm>
            <a:off x="9290304" y="2258568"/>
            <a:ext cx="932688" cy="932688"/>
          </a:xfrm>
          <a:prstGeom prst="ellipse">
            <a:avLst/>
          </a:prstGeom>
          <a:solidFill>
            <a:schemeClr val="accent4"/>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8371332"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Tree>
    <p:extLst>
      <p:ext uri="{BB962C8B-B14F-4D97-AF65-F5344CB8AC3E}">
        <p14:creationId xmlns:p14="http://schemas.microsoft.com/office/powerpoint/2010/main" val="29535921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16895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1CDD-A637-F212-D49E-2E0A6F3E9D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4D3D0C-AFF5-FDC2-B78B-036C5D0B30F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DC91A4-3B2B-2B09-7FF4-74BD3D02D9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276BE7-EDA0-2376-4259-A2BD744A3AC9}"/>
              </a:ext>
            </a:extLst>
          </p:cNvPr>
          <p:cNvSpPr>
            <a:spLocks noGrp="1"/>
          </p:cNvSpPr>
          <p:nvPr>
            <p:ph type="dt" sz="half" idx="10"/>
          </p:nvPr>
        </p:nvSpPr>
        <p:spPr/>
        <p:txBody>
          <a:bodyPr/>
          <a:lstStyle/>
          <a:p>
            <a:fld id="{5312B057-8A88-3741-A3BE-53E53B28DE74}" type="datetimeFigureOut">
              <a:rPr lang="en-US" smtClean="0"/>
              <a:t>1/16/25</a:t>
            </a:fld>
            <a:endParaRPr lang="en-US"/>
          </a:p>
        </p:txBody>
      </p:sp>
      <p:sp>
        <p:nvSpPr>
          <p:cNvPr id="6" name="Footer Placeholder 5">
            <a:extLst>
              <a:ext uri="{FF2B5EF4-FFF2-40B4-BE49-F238E27FC236}">
                <a16:creationId xmlns:a16="http://schemas.microsoft.com/office/drawing/2014/main" id="{3EB2C48F-06DC-A88F-BAEE-47182C925C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3CEA74-CF74-5B2A-1077-4BFA393FFB60}"/>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826516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0D755-E99C-C88A-67C7-F57E67E069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2DBC8D-E082-56ED-16C2-C2BA460637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83C8AD-A6E6-DFCA-4C20-D899D5C001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D5C179-2E97-68B7-3A16-F989039E76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0C891D-EFA0-E834-4A18-F36D5B33C8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573E8E-AD49-7335-729D-C4E3DC11E5FF}"/>
              </a:ext>
            </a:extLst>
          </p:cNvPr>
          <p:cNvSpPr>
            <a:spLocks noGrp="1"/>
          </p:cNvSpPr>
          <p:nvPr>
            <p:ph type="dt" sz="half" idx="10"/>
          </p:nvPr>
        </p:nvSpPr>
        <p:spPr/>
        <p:txBody>
          <a:bodyPr/>
          <a:lstStyle/>
          <a:p>
            <a:fld id="{5312B057-8A88-3741-A3BE-53E53B28DE74}" type="datetimeFigureOut">
              <a:rPr lang="en-US" smtClean="0"/>
              <a:t>1/16/25</a:t>
            </a:fld>
            <a:endParaRPr lang="en-US"/>
          </a:p>
        </p:txBody>
      </p:sp>
      <p:sp>
        <p:nvSpPr>
          <p:cNvPr id="8" name="Footer Placeholder 7">
            <a:extLst>
              <a:ext uri="{FF2B5EF4-FFF2-40B4-BE49-F238E27FC236}">
                <a16:creationId xmlns:a16="http://schemas.microsoft.com/office/drawing/2014/main" id="{26A65C58-D1AE-2853-BEFE-C8D06999E3F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38574E-47EA-9063-80E6-2B72FA8DCD5D}"/>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3022966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4DB2A-8D8B-9B3B-DC77-62B0EEF3A3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FF16EA-8F75-5BFF-8411-1E8A006B802C}"/>
              </a:ext>
            </a:extLst>
          </p:cNvPr>
          <p:cNvSpPr>
            <a:spLocks noGrp="1"/>
          </p:cNvSpPr>
          <p:nvPr>
            <p:ph type="dt" sz="half" idx="10"/>
          </p:nvPr>
        </p:nvSpPr>
        <p:spPr/>
        <p:txBody>
          <a:bodyPr/>
          <a:lstStyle/>
          <a:p>
            <a:fld id="{5312B057-8A88-3741-A3BE-53E53B28DE74}" type="datetimeFigureOut">
              <a:rPr lang="en-US" smtClean="0"/>
              <a:t>1/16/25</a:t>
            </a:fld>
            <a:endParaRPr lang="en-US"/>
          </a:p>
        </p:txBody>
      </p:sp>
      <p:sp>
        <p:nvSpPr>
          <p:cNvPr id="4" name="Footer Placeholder 3">
            <a:extLst>
              <a:ext uri="{FF2B5EF4-FFF2-40B4-BE49-F238E27FC236}">
                <a16:creationId xmlns:a16="http://schemas.microsoft.com/office/drawing/2014/main" id="{ED2A4772-C78B-C4B0-CF14-601A123A6F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FFE1DB-0045-7F3C-E21D-D4BDB5C31B0F}"/>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614413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3577BF-76B5-11DB-F154-2C7280AA63BA}"/>
              </a:ext>
            </a:extLst>
          </p:cNvPr>
          <p:cNvSpPr>
            <a:spLocks noGrp="1"/>
          </p:cNvSpPr>
          <p:nvPr>
            <p:ph type="dt" sz="half" idx="10"/>
          </p:nvPr>
        </p:nvSpPr>
        <p:spPr/>
        <p:txBody>
          <a:bodyPr/>
          <a:lstStyle/>
          <a:p>
            <a:fld id="{5312B057-8A88-3741-A3BE-53E53B28DE74}" type="datetimeFigureOut">
              <a:rPr lang="en-US" smtClean="0"/>
              <a:t>1/16/25</a:t>
            </a:fld>
            <a:endParaRPr lang="en-US"/>
          </a:p>
        </p:txBody>
      </p:sp>
      <p:sp>
        <p:nvSpPr>
          <p:cNvPr id="3" name="Footer Placeholder 2">
            <a:extLst>
              <a:ext uri="{FF2B5EF4-FFF2-40B4-BE49-F238E27FC236}">
                <a16:creationId xmlns:a16="http://schemas.microsoft.com/office/drawing/2014/main" id="{AF588C1A-DB42-ACF7-D8D5-E683C40A03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6FC70AF-42F7-6AF1-6C0E-3985C6907F4B}"/>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143267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AC770-880D-9A86-DAA2-7CB90072CC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781C64-7B76-C367-8BB8-0737259E67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374C51-6DBF-8E45-9BDB-3023DF1422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210DC1-8D4C-0363-0BB5-8662B6527FB0}"/>
              </a:ext>
            </a:extLst>
          </p:cNvPr>
          <p:cNvSpPr>
            <a:spLocks noGrp="1"/>
          </p:cNvSpPr>
          <p:nvPr>
            <p:ph type="dt" sz="half" idx="10"/>
          </p:nvPr>
        </p:nvSpPr>
        <p:spPr/>
        <p:txBody>
          <a:bodyPr/>
          <a:lstStyle/>
          <a:p>
            <a:fld id="{5312B057-8A88-3741-A3BE-53E53B28DE74}" type="datetimeFigureOut">
              <a:rPr lang="en-US" smtClean="0"/>
              <a:t>1/16/25</a:t>
            </a:fld>
            <a:endParaRPr lang="en-US"/>
          </a:p>
        </p:txBody>
      </p:sp>
      <p:sp>
        <p:nvSpPr>
          <p:cNvPr id="6" name="Footer Placeholder 5">
            <a:extLst>
              <a:ext uri="{FF2B5EF4-FFF2-40B4-BE49-F238E27FC236}">
                <a16:creationId xmlns:a16="http://schemas.microsoft.com/office/drawing/2014/main" id="{3A185ED3-C57E-5E99-45A4-2CA5F4C7F8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EEC10F-5A88-69AF-B02F-5F78B4B3399F}"/>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407742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2F463-062C-003A-8594-B9471FBC94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5A9E-841E-6D01-5344-721591CBDE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6F5756-024B-6CDF-D178-FD76E8A8C2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5AB8C7-F1B1-6D04-621B-740FFED9B44F}"/>
              </a:ext>
            </a:extLst>
          </p:cNvPr>
          <p:cNvSpPr>
            <a:spLocks noGrp="1"/>
          </p:cNvSpPr>
          <p:nvPr>
            <p:ph type="dt" sz="half" idx="10"/>
          </p:nvPr>
        </p:nvSpPr>
        <p:spPr/>
        <p:txBody>
          <a:bodyPr/>
          <a:lstStyle/>
          <a:p>
            <a:fld id="{5312B057-8A88-3741-A3BE-53E53B28DE74}" type="datetimeFigureOut">
              <a:rPr lang="en-US" smtClean="0"/>
              <a:t>1/16/25</a:t>
            </a:fld>
            <a:endParaRPr lang="en-US"/>
          </a:p>
        </p:txBody>
      </p:sp>
      <p:sp>
        <p:nvSpPr>
          <p:cNvPr id="6" name="Footer Placeholder 5">
            <a:extLst>
              <a:ext uri="{FF2B5EF4-FFF2-40B4-BE49-F238E27FC236}">
                <a16:creationId xmlns:a16="http://schemas.microsoft.com/office/drawing/2014/main" id="{28E336AD-D96F-452C-5D70-DE9A101177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185362-C7DA-BF23-F20B-9597A3E226EB}"/>
              </a:ext>
            </a:extLst>
          </p:cNvPr>
          <p:cNvSpPr>
            <a:spLocks noGrp="1"/>
          </p:cNvSpPr>
          <p:nvPr>
            <p:ph type="sldNum" sz="quarter" idx="12"/>
          </p:nvPr>
        </p:nvSpPr>
        <p:spPr/>
        <p:txBody>
          <a:bodyPr/>
          <a:lstStyle/>
          <a:p>
            <a:fld id="{C815C027-F389-BB49-BA54-A12ABAE37D03}" type="slidenum">
              <a:rPr lang="en-US" smtClean="0"/>
              <a:t>‹#›</a:t>
            </a:fld>
            <a:endParaRPr lang="en-US"/>
          </a:p>
        </p:txBody>
      </p:sp>
    </p:spTree>
    <p:extLst>
      <p:ext uri="{BB962C8B-B14F-4D97-AF65-F5344CB8AC3E}">
        <p14:creationId xmlns:p14="http://schemas.microsoft.com/office/powerpoint/2010/main" val="870538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theme" Target="../theme/theme2.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70C7F4-8FBA-578C-A34B-EE2AEF9869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3D9980-8F6E-D8B6-0446-4B5A8387D9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47080B-EFEB-4BBD-E3D4-F620902D5B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12B057-8A88-3741-A3BE-53E53B28DE74}" type="datetimeFigureOut">
              <a:rPr lang="en-US" smtClean="0"/>
              <a:t>1/16/25</a:t>
            </a:fld>
            <a:endParaRPr lang="en-US"/>
          </a:p>
        </p:txBody>
      </p:sp>
      <p:sp>
        <p:nvSpPr>
          <p:cNvPr id="5" name="Footer Placeholder 4">
            <a:extLst>
              <a:ext uri="{FF2B5EF4-FFF2-40B4-BE49-F238E27FC236}">
                <a16:creationId xmlns:a16="http://schemas.microsoft.com/office/drawing/2014/main" id="{BFC85B59-FB29-DACB-2CB6-F183EDC2E5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69BAFBE-99BB-1A92-4532-DF648A4A73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15C027-F389-BB49-BA54-A12ABAE37D03}" type="slidenum">
              <a:rPr lang="en-US" smtClean="0"/>
              <a:t>‹#›</a:t>
            </a:fld>
            <a:endParaRPr lang="en-US"/>
          </a:p>
        </p:txBody>
      </p:sp>
    </p:spTree>
    <p:extLst>
      <p:ext uri="{BB962C8B-B14F-4D97-AF65-F5344CB8AC3E}">
        <p14:creationId xmlns:p14="http://schemas.microsoft.com/office/powerpoint/2010/main" val="2229500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88" r:id="rId14"/>
    <p:sldLayoutId id="214748368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A28994A2-6087-3844-8814-2ADD61603623}" type="datetimeFigureOut">
              <a:rPr lang="en-US" smtClean="0"/>
              <a:t>1/16/25</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870356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Lst>
  <p:hf hd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www.samhsa.gov/ebp-resource-center" TargetMode="External"/><Relationship Id="rId13" Type="http://schemas.openxmlformats.org/officeDocument/2006/relationships/hyperlink" Target="https://www.rand.org/education-and-labor/centers/sel.html" TargetMode="External"/><Relationship Id="rId3" Type="http://schemas.openxmlformats.org/officeDocument/2006/relationships/hyperlink" Target="https://casel.org/guide/" TargetMode="External"/><Relationship Id="rId7" Type="http://schemas.openxmlformats.org/officeDocument/2006/relationships/image" Target="../media/image27.png"/><Relationship Id="rId12"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6.png"/><Relationship Id="rId11" Type="http://schemas.openxmlformats.org/officeDocument/2006/relationships/hyperlink" Target="http://www.umass.edu/schoolcounseling/resources%20-for-counselors.php" TargetMode="External"/><Relationship Id="rId5" Type="http://schemas.openxmlformats.org/officeDocument/2006/relationships/hyperlink" Target="https://ies.ed.gov/ncee/wwc/essa" TargetMode="External"/><Relationship Id="rId10" Type="http://schemas.openxmlformats.org/officeDocument/2006/relationships/hyperlink" Target="http://www.bestevidence.org/aboutcddre.htm" TargetMode="External"/><Relationship Id="rId4" Type="http://schemas.openxmlformats.org/officeDocument/2006/relationships/image" Target="../media/image25.png"/><Relationship Id="rId9" Type="http://schemas.openxmlformats.org/officeDocument/2006/relationships/image" Target="../media/image28.png"/><Relationship Id="rId1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hyperlink" Target="mailto:gbrigman19@gmail.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www.studentsuccessskills.com/" TargetMode="External"/><Relationship Id="rId4" Type="http://schemas.openxmlformats.org/officeDocument/2006/relationships/hyperlink" Target="mailto:gbrigman@fau.edu"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hyperlink" Target="https://studentsuccessskills.com/our-evidence-based-curriculums/elementary-programs/"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hyperlink" Target="https://studentsuccessskills.com/" TargetMode="External"/><Relationship Id="rId5" Type="http://schemas.openxmlformats.org/officeDocument/2006/relationships/hyperlink" Target="https://studentsuccessskills.com/high-school-programs/" TargetMode="External"/><Relationship Id="rId4" Type="http://schemas.openxmlformats.org/officeDocument/2006/relationships/hyperlink" Target="https://studentsuccessskills.com/middle-school-program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D3E1B0-5805-D23B-5859-CC949C57AFDF}"/>
              </a:ext>
            </a:extLst>
          </p:cNvPr>
          <p:cNvSpPr>
            <a:spLocks noGrp="1"/>
          </p:cNvSpPr>
          <p:nvPr>
            <p:ph type="title"/>
          </p:nvPr>
        </p:nvSpPr>
        <p:spPr>
          <a:xfrm>
            <a:off x="838200" y="110885"/>
            <a:ext cx="10515600" cy="1579803"/>
          </a:xfrm>
        </p:spPr>
        <p:txBody>
          <a:bodyPr>
            <a:normAutofit fontScale="90000"/>
          </a:bodyPr>
          <a:lstStyle/>
          <a:p>
            <a:pPr algn="ctr"/>
            <a:br>
              <a:rPr lang="en-US" sz="2200" dirty="0"/>
            </a:br>
            <a:br>
              <a:rPr lang="en-US" sz="1400" dirty="0"/>
            </a:br>
            <a:br>
              <a:rPr lang="en-US" sz="3600" dirty="0"/>
            </a:br>
            <a:r>
              <a:rPr lang="en-US" sz="3200" b="0" i="0" u="none" strike="noStrike" dirty="0">
                <a:solidFill>
                  <a:srgbClr val="000000"/>
                </a:solidFill>
                <a:effectLst/>
                <a:latin typeface="Helvetica" pitchFamily="2" charset="0"/>
              </a:rPr>
              <a:t>School Counselor </a:t>
            </a:r>
            <a:br>
              <a:rPr lang="en-US" sz="3200" b="0" i="0" u="none" strike="noStrike" dirty="0">
                <a:solidFill>
                  <a:srgbClr val="000000"/>
                </a:solidFill>
                <a:effectLst/>
                <a:latin typeface="Helvetica" pitchFamily="2" charset="0"/>
              </a:rPr>
            </a:br>
            <a:r>
              <a:rPr lang="en-US" sz="3200" b="0" i="0" u="none" strike="noStrike" dirty="0">
                <a:solidFill>
                  <a:srgbClr val="000000"/>
                </a:solidFill>
                <a:effectLst/>
                <a:latin typeface="Helvetica" pitchFamily="2" charset="0"/>
              </a:rPr>
              <a:t>classroom and group counseling programs </a:t>
            </a:r>
            <a:br>
              <a:rPr lang="en-US" sz="3200" b="0" i="0" u="none" strike="noStrike" dirty="0">
                <a:solidFill>
                  <a:srgbClr val="000000"/>
                </a:solidFill>
                <a:effectLst/>
                <a:latin typeface="Helvetica" pitchFamily="2" charset="0"/>
              </a:rPr>
            </a:br>
            <a:r>
              <a:rPr lang="en-US" sz="3200" b="0" i="0" u="none" strike="noStrike" dirty="0">
                <a:solidFill>
                  <a:srgbClr val="000000"/>
                </a:solidFill>
                <a:effectLst/>
                <a:latin typeface="Helvetica" pitchFamily="2" charset="0"/>
              </a:rPr>
              <a:t>can have a powerful impact of student performance”</a:t>
            </a:r>
            <a:br>
              <a:rPr lang="en-US" sz="3200" b="0" i="0" u="none" strike="noStrike" dirty="0">
                <a:solidFill>
                  <a:srgbClr val="000000"/>
                </a:solidFill>
                <a:effectLst/>
                <a:latin typeface="Helvetica" pitchFamily="2" charset="0"/>
              </a:rPr>
            </a:br>
            <a:br>
              <a:rPr lang="en-US" sz="3200" dirty="0"/>
            </a:br>
            <a:r>
              <a:rPr lang="en-US" sz="3200" dirty="0"/>
              <a:t> 2025</a:t>
            </a:r>
            <a:br>
              <a:rPr lang="en-US" sz="3200" dirty="0"/>
            </a:br>
            <a:endParaRPr lang="en-US" sz="32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23EA75D-C371-D15C-906E-908C59ABC555}"/>
              </a:ext>
            </a:extLst>
          </p:cNvPr>
          <p:cNvSpPr>
            <a:spLocks noGrp="1"/>
          </p:cNvSpPr>
          <p:nvPr>
            <p:ph idx="1"/>
          </p:nvPr>
        </p:nvSpPr>
        <p:spPr>
          <a:xfrm>
            <a:off x="838200" y="1929384"/>
            <a:ext cx="10515600" cy="4251960"/>
          </a:xfrm>
        </p:spPr>
        <p:txBody>
          <a:bodyPr>
            <a:normAutofit/>
          </a:bodyPr>
          <a:lstStyle/>
          <a:p>
            <a:endParaRPr lang="en-US" sz="2200" dirty="0"/>
          </a:p>
          <a:p>
            <a:pPr marL="0" indent="0" algn="ctr">
              <a:buNone/>
            </a:pPr>
            <a:r>
              <a:rPr lang="en-US" sz="3600" dirty="0"/>
              <a:t>Hiding In Plain Sight: School Counselors-</a:t>
            </a:r>
          </a:p>
          <a:p>
            <a:pPr marL="0" indent="0" algn="ctr">
              <a:buNone/>
            </a:pPr>
            <a:r>
              <a:rPr lang="en-US" sz="3600" dirty="0"/>
              <a:t>A Sometimes Under-utilized Resource</a:t>
            </a:r>
          </a:p>
          <a:p>
            <a:pPr marL="0" indent="0" algn="ctr">
              <a:buNone/>
            </a:pPr>
            <a:endParaRPr lang="en-US" sz="3600" dirty="0"/>
          </a:p>
          <a:p>
            <a:pPr marL="0" indent="0" algn="ctr">
              <a:buNone/>
            </a:pPr>
            <a:r>
              <a:rPr lang="en-US" sz="2200" dirty="0"/>
              <a:t>Greg </a:t>
            </a:r>
            <a:r>
              <a:rPr lang="en-US" sz="2200" dirty="0" err="1"/>
              <a:t>Brigman</a:t>
            </a:r>
            <a:r>
              <a:rPr lang="en-US" sz="2200" dirty="0"/>
              <a:t>, Ph.D.</a:t>
            </a:r>
          </a:p>
          <a:p>
            <a:pPr marL="0" indent="0" algn="ctr">
              <a:buNone/>
            </a:pPr>
            <a:r>
              <a:rPr lang="en-US" sz="2200" dirty="0" err="1"/>
              <a:t>gbrigman@fau.edu</a:t>
            </a:r>
            <a:endParaRPr lang="en-US" sz="2200" dirty="0"/>
          </a:p>
        </p:txBody>
      </p:sp>
    </p:spTree>
    <p:extLst>
      <p:ext uri="{BB962C8B-B14F-4D97-AF65-F5344CB8AC3E}">
        <p14:creationId xmlns:p14="http://schemas.microsoft.com/office/powerpoint/2010/main" val="3486142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8290E-01F5-2637-28E6-B4DEA4C8416F}"/>
              </a:ext>
            </a:extLst>
          </p:cNvPr>
          <p:cNvSpPr>
            <a:spLocks noGrp="1"/>
          </p:cNvSpPr>
          <p:nvPr>
            <p:ph type="title"/>
          </p:nvPr>
        </p:nvSpPr>
        <p:spPr>
          <a:xfrm>
            <a:off x="256032" y="1143000"/>
            <a:ext cx="2834640" cy="1206661"/>
          </a:xfrm>
        </p:spPr>
        <p:txBody>
          <a:bodyPr/>
          <a:lstStyle/>
          <a:p>
            <a:r>
              <a:rPr lang="en-US" dirty="0"/>
              <a:t>Whiston et al., (2011)</a:t>
            </a:r>
          </a:p>
        </p:txBody>
      </p:sp>
      <p:sp>
        <p:nvSpPr>
          <p:cNvPr id="3" name="Picture Placeholder 2">
            <a:extLst>
              <a:ext uri="{FF2B5EF4-FFF2-40B4-BE49-F238E27FC236}">
                <a16:creationId xmlns:a16="http://schemas.microsoft.com/office/drawing/2014/main" id="{BB95F262-42BD-3C02-BC3A-DBDA0D587AEC}"/>
              </a:ext>
            </a:extLst>
          </p:cNvPr>
          <p:cNvSpPr>
            <a:spLocks noGrp="1"/>
          </p:cNvSpPr>
          <p:nvPr>
            <p:ph type="pic" idx="1"/>
          </p:nvPr>
        </p:nvSpPr>
        <p:spPr>
          <a:noFill/>
        </p:spPr>
        <p:txBody>
          <a:bodyPr/>
          <a:lstStyle/>
          <a:p>
            <a:pPr algn="ctr"/>
            <a:r>
              <a:rPr lang="en-US" sz="3600" dirty="0"/>
              <a:t>Effect sizes for:</a:t>
            </a:r>
          </a:p>
          <a:p>
            <a:r>
              <a:rPr lang="en-US" sz="2000" dirty="0"/>
              <a:t> </a:t>
            </a:r>
            <a:r>
              <a:rPr lang="en-US" sz="2400" dirty="0"/>
              <a:t>Cognitive measures - GPA = .15.        (medium)</a:t>
            </a:r>
          </a:p>
          <a:p>
            <a:r>
              <a:rPr lang="en-US" sz="2400" dirty="0"/>
              <a:t>			Achievement Test = .16 (medium)</a:t>
            </a:r>
          </a:p>
          <a:p>
            <a:endParaRPr lang="en-US" sz="2400" dirty="0"/>
          </a:p>
          <a:p>
            <a:r>
              <a:rPr lang="en-US" sz="2400" dirty="0"/>
              <a:t>Behavioral Measures- Discipline referrals = .83  (large)</a:t>
            </a:r>
          </a:p>
          <a:p>
            <a:r>
              <a:rPr lang="en-US" sz="2400" dirty="0"/>
              <a:t>			Student problem solving =.96 (large)</a:t>
            </a:r>
          </a:p>
          <a:p>
            <a:endParaRPr lang="en-US" sz="2400" dirty="0"/>
          </a:p>
          <a:p>
            <a:r>
              <a:rPr lang="en-US" sz="2400" dirty="0"/>
              <a:t>Affective Measures –   Self esteem = .19 (small)</a:t>
            </a:r>
          </a:p>
          <a:p>
            <a:r>
              <a:rPr lang="en-US" sz="2400" dirty="0"/>
              <a:t>			  Anxiety = .40.  (small)</a:t>
            </a:r>
          </a:p>
          <a:p>
            <a:r>
              <a:rPr lang="en-US" sz="2400" dirty="0"/>
              <a:t>			  Depression = .37 (small)</a:t>
            </a:r>
          </a:p>
        </p:txBody>
      </p:sp>
      <p:sp>
        <p:nvSpPr>
          <p:cNvPr id="4" name="Text Placeholder 3">
            <a:extLst>
              <a:ext uri="{FF2B5EF4-FFF2-40B4-BE49-F238E27FC236}">
                <a16:creationId xmlns:a16="http://schemas.microsoft.com/office/drawing/2014/main" id="{4B411B96-4F6D-F70D-6F5D-E8986048C58D}"/>
              </a:ext>
            </a:extLst>
          </p:cNvPr>
          <p:cNvSpPr>
            <a:spLocks noGrp="1"/>
          </p:cNvSpPr>
          <p:nvPr>
            <p:ph type="body" sz="half" idx="2"/>
          </p:nvPr>
        </p:nvSpPr>
        <p:spPr>
          <a:xfrm>
            <a:off x="256032" y="2511706"/>
            <a:ext cx="2834640" cy="3303878"/>
          </a:xfrm>
        </p:spPr>
        <p:txBody>
          <a:bodyPr/>
          <a:lstStyle/>
          <a:p>
            <a:r>
              <a:rPr lang="en-US" sz="2400" dirty="0"/>
              <a:t>117 studies of </a:t>
            </a:r>
          </a:p>
          <a:p>
            <a:r>
              <a:rPr lang="en-US" sz="2400" dirty="0"/>
              <a:t>school counseling interventions </a:t>
            </a:r>
          </a:p>
          <a:p>
            <a:endParaRPr lang="en-US" sz="2400" dirty="0"/>
          </a:p>
          <a:p>
            <a:endParaRPr lang="en-US" sz="2400" dirty="0"/>
          </a:p>
          <a:p>
            <a:endParaRPr lang="en-US" dirty="0"/>
          </a:p>
        </p:txBody>
      </p:sp>
      <p:sp>
        <p:nvSpPr>
          <p:cNvPr id="5" name="Footer Placeholder 4">
            <a:extLst>
              <a:ext uri="{FF2B5EF4-FFF2-40B4-BE49-F238E27FC236}">
                <a16:creationId xmlns:a16="http://schemas.microsoft.com/office/drawing/2014/main" id="{99956496-F9CB-BE4E-9103-76E39CB7B7D4}"/>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lumMod val="50000"/>
                    <a:lumOff val="50000"/>
                  </a:srgbClr>
                </a:solidFill>
                <a:effectLst/>
                <a:uLnTx/>
                <a:uFillTx/>
                <a:latin typeface="Corbel" panose="020B0503020204020204"/>
                <a:ea typeface="+mn-ea"/>
                <a:cs typeface="+mn-cs"/>
              </a:rPr>
              <a:t>Presentation title</a:t>
            </a:r>
            <a:endParaRPr kumimoji="0" lang="en-US" sz="1100" b="0" i="0" u="none" strike="noStrike" kern="1200" cap="none" spc="0" normalizeH="0" baseline="0" noProof="0" dirty="0">
              <a:ln>
                <a:noFill/>
              </a:ln>
              <a:solidFill>
                <a:srgbClr val="000000">
                  <a:lumMod val="50000"/>
                  <a:lumOff val="50000"/>
                </a:srgbClr>
              </a:solidFill>
              <a:effectLst/>
              <a:uLnTx/>
              <a:uFillTx/>
              <a:latin typeface="Corbel" panose="020B0503020204020204"/>
              <a:ea typeface="+mn-ea"/>
              <a:cs typeface="+mn-cs"/>
            </a:endParaRPr>
          </a:p>
        </p:txBody>
      </p:sp>
      <p:sp>
        <p:nvSpPr>
          <p:cNvPr id="6" name="Slide Number Placeholder 5">
            <a:extLst>
              <a:ext uri="{FF2B5EF4-FFF2-40B4-BE49-F238E27FC236}">
                <a16:creationId xmlns:a16="http://schemas.microsoft.com/office/drawing/2014/main" id="{A6E0EBC3-8F40-F8AE-4FD5-EC70AB31971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1" i="0" u="none" strike="noStrike" kern="1200" cap="none" spc="0" normalizeH="0" baseline="0" noProof="0" smtClean="0">
                <a:ln>
                  <a:noFill/>
                </a:ln>
                <a:solidFill>
                  <a:srgbClr val="40BAD2"/>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dirty="0">
              <a:ln>
                <a:noFill/>
              </a:ln>
              <a:solidFill>
                <a:srgbClr val="40BAD2"/>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111653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D9D66-4811-2C69-D128-262F92FEC4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542556-4EC3-2F19-FE76-F4D6C1A13C52}"/>
              </a:ext>
            </a:extLst>
          </p:cNvPr>
          <p:cNvSpPr>
            <a:spLocks noGrp="1"/>
          </p:cNvSpPr>
          <p:nvPr>
            <p:ph type="title"/>
          </p:nvPr>
        </p:nvSpPr>
        <p:spPr>
          <a:xfrm>
            <a:off x="0" y="591344"/>
            <a:ext cx="3887234" cy="5023391"/>
          </a:xfrm>
        </p:spPr>
        <p:txBody>
          <a:bodyPr>
            <a:noAutofit/>
          </a:bodyPr>
          <a:lstStyle/>
          <a:p>
            <a:r>
              <a:rPr lang="en-US" sz="2800" dirty="0"/>
              <a:t>Villares et al, (2023).</a:t>
            </a:r>
            <a:br>
              <a:rPr lang="en-US" sz="2800" dirty="0"/>
            </a:br>
            <a:br>
              <a:rPr lang="en-US" sz="2800" dirty="0"/>
            </a:br>
            <a:r>
              <a:rPr lang="en-US" sz="2800" dirty="0"/>
              <a:t>13 studies of a school counselor classroom intervention: SSS</a:t>
            </a:r>
            <a:br>
              <a:rPr lang="en-US" sz="2800" dirty="0"/>
            </a:br>
            <a:br>
              <a:rPr lang="en-US" sz="2800" dirty="0"/>
            </a:br>
            <a:endParaRPr lang="en-US" sz="2800" dirty="0">
              <a:solidFill>
                <a:srgbClr val="FFFFFF"/>
              </a:solidFill>
            </a:endParaRPr>
          </a:p>
        </p:txBody>
      </p:sp>
      <p:sp>
        <p:nvSpPr>
          <p:cNvPr id="3" name="Content Placeholder 2">
            <a:extLst>
              <a:ext uri="{FF2B5EF4-FFF2-40B4-BE49-F238E27FC236}">
                <a16:creationId xmlns:a16="http://schemas.microsoft.com/office/drawing/2014/main" id="{93C9AD66-9344-0E08-8FD3-C659AC52624E}"/>
              </a:ext>
            </a:extLst>
          </p:cNvPr>
          <p:cNvSpPr>
            <a:spLocks noGrp="1"/>
          </p:cNvSpPr>
          <p:nvPr>
            <p:ph idx="1"/>
          </p:nvPr>
        </p:nvSpPr>
        <p:spPr>
          <a:xfrm>
            <a:off x="4447308" y="591344"/>
            <a:ext cx="6906491" cy="5585619"/>
          </a:xfrm>
        </p:spPr>
        <p:txBody>
          <a:bodyPr anchor="ctr">
            <a:normAutofit fontScale="92500" lnSpcReduction="10000"/>
          </a:bodyPr>
          <a:lstStyle/>
          <a:p>
            <a:pPr algn="ctr"/>
            <a:r>
              <a:rPr lang="en-US" sz="4000" dirty="0"/>
              <a:t>Effect sizes for:</a:t>
            </a:r>
          </a:p>
          <a:p>
            <a:r>
              <a:rPr lang="en-US" sz="2400" dirty="0"/>
              <a:t> </a:t>
            </a:r>
            <a:r>
              <a:rPr lang="en-US" sz="2800" dirty="0"/>
              <a:t>Cognitive measures - .22  (medium)</a:t>
            </a:r>
          </a:p>
          <a:p>
            <a:pPr marL="0" indent="0">
              <a:buNone/>
            </a:pPr>
            <a:r>
              <a:rPr lang="en-US" sz="2400" dirty="0">
                <a:effectLst/>
                <a:latin typeface="Helvetica" pitchFamily="2" charset="0"/>
              </a:rPr>
              <a:t>(standardized achievement tests, academic credits earned, grade point average, and content knowledge exams) </a:t>
            </a:r>
          </a:p>
          <a:p>
            <a:pPr marL="0" indent="0">
              <a:buNone/>
            </a:pPr>
            <a:endParaRPr lang="en-US" sz="2800" dirty="0"/>
          </a:p>
          <a:p>
            <a:r>
              <a:rPr lang="en-US" sz="2800" dirty="0"/>
              <a:t>Behavioral Measures- .21  (small)</a:t>
            </a:r>
          </a:p>
          <a:p>
            <a:pPr marL="0" indent="0">
              <a:buNone/>
            </a:pPr>
            <a:r>
              <a:rPr lang="en-US" sz="2800" dirty="0">
                <a:effectLst/>
              </a:rPr>
              <a:t>(decision-making, executing functioning, attendance, and discipline)</a:t>
            </a:r>
            <a:endParaRPr lang="en-US" sz="2800" dirty="0"/>
          </a:p>
          <a:p>
            <a:pPr marL="0" indent="0">
              <a:buNone/>
            </a:pPr>
            <a:endParaRPr lang="en-US" sz="2800" dirty="0"/>
          </a:p>
          <a:p>
            <a:r>
              <a:rPr lang="en-US" sz="2800" dirty="0"/>
              <a:t>Affective Measures –  .55 (medium)</a:t>
            </a:r>
          </a:p>
          <a:p>
            <a:pPr marL="0" indent="0">
              <a:buNone/>
            </a:pPr>
            <a:r>
              <a:rPr lang="en-US" sz="2800" dirty="0"/>
              <a:t>(</a:t>
            </a:r>
            <a:r>
              <a:rPr lang="en-US" dirty="0">
                <a:effectLst/>
                <a:latin typeface="Helvetica" pitchFamily="2" charset="0"/>
              </a:rPr>
              <a:t>self-management, relationship skills, social awareness, self-awareness, and responsible decision-making, self-esteem, depression, test anxiety, anxiety, and locus of control)</a:t>
            </a:r>
          </a:p>
          <a:p>
            <a:pPr marL="0" indent="0">
              <a:buNone/>
            </a:pPr>
            <a:endParaRPr lang="en-US" dirty="0"/>
          </a:p>
        </p:txBody>
      </p:sp>
    </p:spTree>
    <p:extLst>
      <p:ext uri="{BB962C8B-B14F-4D97-AF65-F5344CB8AC3E}">
        <p14:creationId xmlns:p14="http://schemas.microsoft.com/office/powerpoint/2010/main" val="192238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a:extLst>
              <a:ext uri="{FF2B5EF4-FFF2-40B4-BE49-F238E27FC236}">
                <a16:creationId xmlns:a16="http://schemas.microsoft.com/office/drawing/2014/main" id="{C39EA687-9BCF-CB10-CFE8-F1ACD89E314C}"/>
              </a:ext>
            </a:extLst>
          </p:cNvPr>
          <p:cNvSpPr>
            <a:spLocks noGrp="1"/>
          </p:cNvSpPr>
          <p:nvPr>
            <p:ph type="title"/>
          </p:nvPr>
        </p:nvSpPr>
        <p:spPr>
          <a:xfrm>
            <a:off x="0" y="660400"/>
            <a:ext cx="3414713" cy="4999620"/>
          </a:xfrm>
        </p:spPr>
        <p:txBody>
          <a:bodyPr>
            <a:noAutofit/>
          </a:bodyPr>
          <a:lstStyle/>
          <a:p>
            <a:pPr algn="ctr" eaLnBrk="1" hangingPunct="1">
              <a:defRPr/>
            </a:pP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r>
              <a:rPr lang="en-US" altLang="en-US" dirty="0" err="1">
                <a:solidFill>
                  <a:srgbClr val="40749B"/>
                </a:solidFill>
                <a:effectLst>
                  <a:outerShdw blurRad="38100" dist="38100" dir="2700000" algn="tl">
                    <a:srgbClr val="C0C0C0"/>
                  </a:outerShdw>
                </a:effectLst>
                <a:latin typeface="Baskerville Old Face" panose="02020602080505020303" pitchFamily="18" charset="0"/>
              </a:rPr>
              <a:t>Villares</a:t>
            </a:r>
            <a:r>
              <a:rPr lang="en-US" altLang="en-US" dirty="0">
                <a:solidFill>
                  <a:srgbClr val="40749B"/>
                </a:solidFill>
                <a:effectLst>
                  <a:outerShdw blurRad="38100" dist="38100" dir="2700000" algn="tl">
                    <a:srgbClr val="C0C0C0"/>
                  </a:outerShdw>
                </a:effectLst>
                <a:latin typeface="Baskerville Old Face" panose="02020602080505020303" pitchFamily="18" charset="0"/>
              </a:rPr>
              <a:t> et al</a:t>
            </a: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r>
              <a:rPr lang="en-US" altLang="en-US" dirty="0">
                <a:solidFill>
                  <a:srgbClr val="40749B"/>
                </a:solidFill>
                <a:effectLst>
                  <a:outerShdw blurRad="38100" dist="38100" dir="2700000" algn="tl">
                    <a:srgbClr val="C0C0C0"/>
                  </a:outerShdw>
                </a:effectLst>
                <a:latin typeface="Baskerville Old Face" panose="02020602080505020303" pitchFamily="18" charset="0"/>
              </a:rPr>
              <a:t>2012</a:t>
            </a: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r>
              <a:rPr lang="en-US" altLang="en-US" dirty="0">
                <a:solidFill>
                  <a:srgbClr val="40749B"/>
                </a:solidFill>
                <a:effectLst>
                  <a:outerShdw blurRad="38100" dist="38100" dir="2700000" algn="tl">
                    <a:srgbClr val="C0C0C0"/>
                  </a:outerShdw>
                </a:effectLst>
                <a:latin typeface="Baskerville Old Face" panose="02020602080505020303" pitchFamily="18" charset="0"/>
              </a:rPr>
              <a:t>5 Studies of school counselor interventions</a:t>
            </a: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r>
              <a:rPr lang="en-US" altLang="en-US" dirty="0">
                <a:solidFill>
                  <a:srgbClr val="40749B"/>
                </a:solidFill>
                <a:effectLst>
                  <a:outerShdw blurRad="38100" dist="38100" dir="2700000" algn="tl">
                    <a:srgbClr val="C0C0C0"/>
                  </a:outerShdw>
                </a:effectLst>
                <a:latin typeface="Baskerville Old Face" panose="02020602080505020303" pitchFamily="18" charset="0"/>
              </a:rPr>
              <a:t>using SSS</a:t>
            </a:r>
          </a:p>
        </p:txBody>
      </p:sp>
      <p:sp>
        <p:nvSpPr>
          <p:cNvPr id="110594" name="Content Placeholder 2">
            <a:extLst>
              <a:ext uri="{FF2B5EF4-FFF2-40B4-BE49-F238E27FC236}">
                <a16:creationId xmlns:a16="http://schemas.microsoft.com/office/drawing/2014/main" id="{F9643937-D5A6-2A26-0761-BDCD7D445DD8}"/>
              </a:ext>
            </a:extLst>
          </p:cNvPr>
          <p:cNvSpPr>
            <a:spLocks noGrp="1"/>
          </p:cNvSpPr>
          <p:nvPr>
            <p:ph idx="1"/>
          </p:nvPr>
        </p:nvSpPr>
        <p:spPr>
          <a:xfrm>
            <a:off x="3586162" y="800101"/>
            <a:ext cx="7872413" cy="5243512"/>
          </a:xfrm>
          <a:noFill/>
          <a:ln>
            <a:solidFill>
              <a:schemeClr val="tx1"/>
            </a:solidFill>
            <a:miter lim="800000"/>
            <a:headEnd/>
            <a:tailEnd/>
          </a:ln>
        </p:spPr>
        <p:txBody>
          <a:bodyPr>
            <a:normAutofit/>
          </a:bodyPr>
          <a:lstStyle/>
          <a:p>
            <a:pPr>
              <a:buFontTx/>
              <a:buNone/>
              <a:defRPr/>
            </a:pPr>
            <a:r>
              <a:rPr lang="en-US" altLang="en-US" sz="2800"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Thirty-nine schools in two large school districts representing students in rural, suburban, and urban settings.</a:t>
            </a:r>
          </a:p>
          <a:p>
            <a:pPr>
              <a:buFontTx/>
              <a:buNone/>
              <a:defRPr/>
            </a:pPr>
            <a:r>
              <a:rPr lang="en-US" altLang="en-US" sz="2800"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Combined total = 1,279 in grades 4, 5, 6, 8, and 9. </a:t>
            </a:r>
          </a:p>
          <a:p>
            <a:pPr>
              <a:buFontTx/>
              <a:buNone/>
              <a:defRPr/>
            </a:pPr>
            <a:r>
              <a:rPr lang="en-US" altLang="en-US" sz="2800" dirty="0">
                <a:effectLst>
                  <a:outerShdw blurRad="38100" dist="38100" dir="2700000" algn="tl">
                    <a:srgbClr val="000000">
                      <a:alpha val="43137"/>
                    </a:srgbClr>
                  </a:outerShdw>
                </a:effectLst>
                <a:latin typeface="Baskerville Old Face" panose="02020602080505020303" pitchFamily="18" charset="0"/>
                <a:ea typeface="ＭＳ Ｐゴシック" panose="020B0600070205080204" pitchFamily="34" charset="-128"/>
              </a:rPr>
              <a:t>Ethnic composition of the total sample included: </a:t>
            </a:r>
          </a:p>
          <a:p>
            <a:pPr marL="366713" lvl="1" indent="0">
              <a:buNone/>
              <a:defRPr/>
            </a:pPr>
            <a:r>
              <a:rPr lang="en-US" altLang="en-US" sz="2000" dirty="0">
                <a:latin typeface="Baskerville Old Face" panose="02020602080505020303" pitchFamily="18" charset="0"/>
                <a:ea typeface="ＭＳ Ｐゴシック" panose="020B0600070205080204" pitchFamily="34" charset="-128"/>
              </a:rPr>
              <a:t>White = 718 (56%) </a:t>
            </a:r>
          </a:p>
          <a:p>
            <a:pPr marL="366713" lvl="1" indent="0">
              <a:buNone/>
              <a:defRPr/>
            </a:pPr>
            <a:r>
              <a:rPr lang="en-US" altLang="en-US" sz="2000" dirty="0">
                <a:latin typeface="Baskerville Old Face" panose="02020602080505020303" pitchFamily="18" charset="0"/>
                <a:ea typeface="ＭＳ Ｐゴシック" panose="020B0600070205080204" pitchFamily="34" charset="-128"/>
              </a:rPr>
              <a:t>African American = 279 (22%)</a:t>
            </a:r>
          </a:p>
          <a:p>
            <a:pPr marL="366713" lvl="1" indent="0">
              <a:buNone/>
              <a:defRPr/>
            </a:pPr>
            <a:r>
              <a:rPr lang="en-US" altLang="en-US" sz="2000" dirty="0">
                <a:latin typeface="Baskerville Old Face" panose="02020602080505020303" pitchFamily="18" charset="0"/>
                <a:ea typeface="ＭＳ Ｐゴシック" panose="020B0600070205080204" pitchFamily="34" charset="-128"/>
              </a:rPr>
              <a:t>Hispanic = 282 (22%)   </a:t>
            </a:r>
          </a:p>
        </p:txBody>
      </p:sp>
      <p:pic>
        <p:nvPicPr>
          <p:cNvPr id="4" name="Picture 3" descr="Success logo">
            <a:extLst>
              <a:ext uri="{FF2B5EF4-FFF2-40B4-BE49-F238E27FC236}">
                <a16:creationId xmlns:a16="http://schemas.microsoft.com/office/drawing/2014/main" id="{7E00325F-A8A4-0275-840D-127394374B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1" y="4419601"/>
            <a:ext cx="1021307" cy="10213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D533F-8BBD-6B7C-98CD-E543DB3F1A12}"/>
            </a:ext>
          </a:extLst>
        </p:cNvPr>
        <p:cNvGrpSpPr/>
        <p:nvPr/>
      </p:nvGrpSpPr>
      <p:grpSpPr>
        <a:xfrm>
          <a:off x="0" y="0"/>
          <a:ext cx="0" cy="0"/>
          <a:chOff x="0" y="0"/>
          <a:chExt cx="0" cy="0"/>
        </a:xfrm>
      </p:grpSpPr>
      <p:sp>
        <p:nvSpPr>
          <p:cNvPr id="110593" name="Title 1">
            <a:extLst>
              <a:ext uri="{FF2B5EF4-FFF2-40B4-BE49-F238E27FC236}">
                <a16:creationId xmlns:a16="http://schemas.microsoft.com/office/drawing/2014/main" id="{86EE282F-531E-058C-D301-567312F7D94C}"/>
              </a:ext>
            </a:extLst>
          </p:cNvPr>
          <p:cNvSpPr>
            <a:spLocks noGrp="1"/>
          </p:cNvSpPr>
          <p:nvPr>
            <p:ph type="title"/>
          </p:nvPr>
        </p:nvSpPr>
        <p:spPr>
          <a:xfrm>
            <a:off x="0" y="660400"/>
            <a:ext cx="3414713" cy="4999620"/>
          </a:xfrm>
        </p:spPr>
        <p:txBody>
          <a:bodyPr>
            <a:noAutofit/>
          </a:bodyPr>
          <a:lstStyle/>
          <a:p>
            <a:pPr algn="ctr" eaLnBrk="1" hangingPunct="1">
              <a:defRPr/>
            </a:pP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r>
              <a:rPr lang="en-US" altLang="en-US" dirty="0" err="1">
                <a:solidFill>
                  <a:srgbClr val="40749B"/>
                </a:solidFill>
                <a:effectLst>
                  <a:outerShdw blurRad="38100" dist="38100" dir="2700000" algn="tl">
                    <a:srgbClr val="C0C0C0"/>
                  </a:outerShdw>
                </a:effectLst>
                <a:latin typeface="Baskerville Old Face" panose="02020602080505020303" pitchFamily="18" charset="0"/>
              </a:rPr>
              <a:t>Villares</a:t>
            </a:r>
            <a:r>
              <a:rPr lang="en-US" altLang="en-US" dirty="0">
                <a:solidFill>
                  <a:srgbClr val="40749B"/>
                </a:solidFill>
                <a:effectLst>
                  <a:outerShdw blurRad="38100" dist="38100" dir="2700000" algn="tl">
                    <a:srgbClr val="C0C0C0"/>
                  </a:outerShdw>
                </a:effectLst>
                <a:latin typeface="Baskerville Old Face" panose="02020602080505020303" pitchFamily="18" charset="0"/>
              </a:rPr>
              <a:t> et al</a:t>
            </a: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r>
              <a:rPr lang="en-US" altLang="en-US" dirty="0">
                <a:solidFill>
                  <a:srgbClr val="40749B"/>
                </a:solidFill>
                <a:effectLst>
                  <a:outerShdw blurRad="38100" dist="38100" dir="2700000" algn="tl">
                    <a:srgbClr val="C0C0C0"/>
                  </a:outerShdw>
                </a:effectLst>
                <a:latin typeface="Baskerville Old Face" panose="02020602080505020303" pitchFamily="18" charset="0"/>
              </a:rPr>
              <a:t>2012</a:t>
            </a: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r>
              <a:rPr lang="en-US" altLang="en-US" dirty="0">
                <a:solidFill>
                  <a:srgbClr val="40749B"/>
                </a:solidFill>
                <a:effectLst>
                  <a:outerShdw blurRad="38100" dist="38100" dir="2700000" algn="tl">
                    <a:srgbClr val="C0C0C0"/>
                  </a:outerShdw>
                </a:effectLst>
                <a:latin typeface="Baskerville Old Face" panose="02020602080505020303" pitchFamily="18" charset="0"/>
              </a:rPr>
              <a:t>5 Studies of school counselor interventions</a:t>
            </a:r>
            <a:br>
              <a:rPr lang="en-US" altLang="en-US" dirty="0">
                <a:solidFill>
                  <a:srgbClr val="40749B"/>
                </a:solidFill>
                <a:effectLst>
                  <a:outerShdw blurRad="38100" dist="38100" dir="2700000" algn="tl">
                    <a:srgbClr val="C0C0C0"/>
                  </a:outerShdw>
                </a:effectLst>
                <a:latin typeface="Baskerville Old Face" panose="02020602080505020303" pitchFamily="18" charset="0"/>
              </a:rPr>
            </a:br>
            <a:r>
              <a:rPr lang="en-US" altLang="en-US" dirty="0">
                <a:solidFill>
                  <a:srgbClr val="40749B"/>
                </a:solidFill>
                <a:effectLst>
                  <a:outerShdw blurRad="38100" dist="38100" dir="2700000" algn="tl">
                    <a:srgbClr val="C0C0C0"/>
                  </a:outerShdw>
                </a:effectLst>
                <a:latin typeface="Baskerville Old Face" panose="02020602080505020303" pitchFamily="18" charset="0"/>
              </a:rPr>
              <a:t>using SSS</a:t>
            </a:r>
          </a:p>
        </p:txBody>
      </p:sp>
      <p:sp>
        <p:nvSpPr>
          <p:cNvPr id="110594" name="Content Placeholder 2">
            <a:extLst>
              <a:ext uri="{FF2B5EF4-FFF2-40B4-BE49-F238E27FC236}">
                <a16:creationId xmlns:a16="http://schemas.microsoft.com/office/drawing/2014/main" id="{03EE0AC4-A719-1F5D-8FBC-C854A7D04326}"/>
              </a:ext>
            </a:extLst>
          </p:cNvPr>
          <p:cNvSpPr>
            <a:spLocks noGrp="1"/>
          </p:cNvSpPr>
          <p:nvPr>
            <p:ph idx="1"/>
          </p:nvPr>
        </p:nvSpPr>
        <p:spPr>
          <a:xfrm>
            <a:off x="3586162" y="800101"/>
            <a:ext cx="7872413" cy="5243512"/>
          </a:xfrm>
          <a:noFill/>
          <a:ln>
            <a:solidFill>
              <a:schemeClr val="tx1"/>
            </a:solidFill>
            <a:miter lim="800000"/>
            <a:headEnd/>
            <a:tailEnd/>
          </a:ln>
        </p:spPr>
        <p:txBody>
          <a:bodyPr>
            <a:normAutofit/>
          </a:bodyPr>
          <a:lstStyle/>
          <a:p>
            <a:pPr>
              <a:buFontTx/>
              <a:buNone/>
              <a:defRPr/>
            </a:pPr>
            <a:r>
              <a:rPr lang="en-US" altLang="en-US" sz="2800" dirty="0">
                <a:latin typeface="Baskerville Old Face" panose="02020602080505020303" pitchFamily="18" charset="0"/>
                <a:ea typeface="ＭＳ Ｐゴシック" panose="020B0600070205080204" pitchFamily="34" charset="-128"/>
              </a:rPr>
              <a:t>The Student Success Skills Program was designed for School Counselor delivery in the classroom and focuses on three essential skill </a:t>
            </a:r>
            <a:r>
              <a:rPr lang="en-US" altLang="en-US" sz="2800">
                <a:latin typeface="Baskerville Old Face" panose="02020602080505020303" pitchFamily="18" charset="0"/>
                <a:ea typeface="ＭＳ Ｐゴシック" panose="020B0600070205080204" pitchFamily="34" charset="-128"/>
              </a:rPr>
              <a:t>sets:</a:t>
            </a:r>
          </a:p>
          <a:p>
            <a:pPr>
              <a:buFontTx/>
              <a:buNone/>
              <a:defRPr/>
            </a:pPr>
            <a:endParaRPr lang="en-US" altLang="en-US" sz="2800" dirty="0">
              <a:latin typeface="Baskerville Old Face" panose="02020602080505020303" pitchFamily="18" charset="0"/>
              <a:ea typeface="ＭＳ Ｐゴシック" panose="020B0600070205080204" pitchFamily="34" charset="-128"/>
            </a:endParaRPr>
          </a:p>
          <a:p>
            <a:pPr>
              <a:buFontTx/>
              <a:buNone/>
              <a:defRPr/>
            </a:pPr>
            <a:r>
              <a:rPr lang="en-US" altLang="en-US" sz="3200" dirty="0">
                <a:latin typeface="Baskerville Old Face" panose="02020602080505020303" pitchFamily="18" charset="0"/>
                <a:ea typeface="ＭＳ Ｐゴシック" panose="020B0600070205080204" pitchFamily="34" charset="-128"/>
              </a:rPr>
              <a:t>Cognitive Skills</a:t>
            </a:r>
          </a:p>
          <a:p>
            <a:pPr>
              <a:buFontTx/>
              <a:buNone/>
              <a:defRPr/>
            </a:pPr>
            <a:r>
              <a:rPr lang="en-US" altLang="en-US" sz="3200" dirty="0">
                <a:latin typeface="Baskerville Old Face" panose="02020602080505020303" pitchFamily="18" charset="0"/>
                <a:ea typeface="ＭＳ Ｐゴシック" panose="020B0600070205080204" pitchFamily="34" charset="-128"/>
              </a:rPr>
              <a:t>Social Skills</a:t>
            </a:r>
          </a:p>
          <a:p>
            <a:pPr>
              <a:buFontTx/>
              <a:buNone/>
              <a:defRPr/>
            </a:pPr>
            <a:r>
              <a:rPr lang="en-US" altLang="en-US" sz="3200" dirty="0">
                <a:latin typeface="Baskerville Old Face" panose="02020602080505020303" pitchFamily="18" charset="0"/>
                <a:ea typeface="ＭＳ Ｐゴシック" panose="020B0600070205080204" pitchFamily="34" charset="-128"/>
              </a:rPr>
              <a:t>Self-management Skills</a:t>
            </a:r>
          </a:p>
          <a:p>
            <a:pPr>
              <a:buFontTx/>
              <a:buNone/>
              <a:defRPr/>
            </a:pPr>
            <a:endParaRPr lang="en-US" altLang="en-US" sz="2000" dirty="0">
              <a:latin typeface="Baskerville Old Face" panose="02020602080505020303" pitchFamily="18" charset="0"/>
              <a:ea typeface="ＭＳ Ｐゴシック" panose="020B0600070205080204" pitchFamily="34" charset="-128"/>
            </a:endParaRPr>
          </a:p>
        </p:txBody>
      </p:sp>
      <p:pic>
        <p:nvPicPr>
          <p:cNvPr id="4" name="Picture 3" descr="Success logo">
            <a:extLst>
              <a:ext uri="{FF2B5EF4-FFF2-40B4-BE49-F238E27FC236}">
                <a16:creationId xmlns:a16="http://schemas.microsoft.com/office/drawing/2014/main" id="{AF338D31-D7BF-DA22-39E5-E956978516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3391" y="3320006"/>
            <a:ext cx="1021307" cy="10213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Tree>
    <p:extLst>
      <p:ext uri="{BB962C8B-B14F-4D97-AF65-F5344CB8AC3E}">
        <p14:creationId xmlns:p14="http://schemas.microsoft.com/office/powerpoint/2010/main" val="1322222562"/>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a:extLst>
              <a:ext uri="{FF2B5EF4-FFF2-40B4-BE49-F238E27FC236}">
                <a16:creationId xmlns:a16="http://schemas.microsoft.com/office/drawing/2014/main" id="{2456CCE3-D7A3-184C-86E5-A2D6A9887726}"/>
              </a:ext>
            </a:extLst>
          </p:cNvPr>
          <p:cNvSpPr>
            <a:spLocks noGrp="1" noChangeArrowheads="1"/>
          </p:cNvSpPr>
          <p:nvPr>
            <p:ph type="title"/>
          </p:nvPr>
        </p:nvSpPr>
        <p:spPr>
          <a:xfrm>
            <a:off x="2722563" y="36514"/>
            <a:ext cx="6964362" cy="790575"/>
          </a:xfrm>
        </p:spPr>
        <p:txBody>
          <a:bodyPr>
            <a:normAutofit/>
          </a:bodyPr>
          <a:lstStyle/>
          <a:p>
            <a:pPr algn="ctr" eaLnBrk="1" hangingPunct="1">
              <a:defRPr/>
            </a:pPr>
            <a:r>
              <a:rPr lang="en-US" altLang="en-US" sz="2800" dirty="0" err="1">
                <a:solidFill>
                  <a:srgbClr val="40749B"/>
                </a:solidFill>
                <a:effectLst>
                  <a:outerShdw blurRad="38100" dist="38100" dir="2700000" algn="tl">
                    <a:srgbClr val="C0C0C0"/>
                  </a:outerShdw>
                </a:effectLst>
                <a:latin typeface="Baskerville Old Face" panose="02020602080505020303" pitchFamily="18" charset="0"/>
              </a:rPr>
              <a:t>Villares</a:t>
            </a:r>
            <a:r>
              <a:rPr lang="en-US" altLang="en-US" sz="2800" dirty="0">
                <a:solidFill>
                  <a:srgbClr val="40749B"/>
                </a:solidFill>
                <a:effectLst>
                  <a:outerShdw blurRad="38100" dist="38100" dir="2700000" algn="tl">
                    <a:srgbClr val="C0C0C0"/>
                  </a:outerShdw>
                </a:effectLst>
                <a:latin typeface="Baskerville Old Face" panose="02020602080505020303" pitchFamily="18" charset="0"/>
              </a:rPr>
              <a:t> et al (2012) Results of Meta-Analysis</a:t>
            </a:r>
          </a:p>
        </p:txBody>
      </p:sp>
      <p:sp>
        <p:nvSpPr>
          <p:cNvPr id="27651" name="Rectangle 3">
            <a:extLst>
              <a:ext uri="{FF2B5EF4-FFF2-40B4-BE49-F238E27FC236}">
                <a16:creationId xmlns:a16="http://schemas.microsoft.com/office/drawing/2014/main" id="{4DBE0A05-0774-D7C0-023F-4997C7640D9C}"/>
              </a:ext>
            </a:extLst>
          </p:cNvPr>
          <p:cNvSpPr>
            <a:spLocks noGrp="1" noChangeArrowheads="1"/>
          </p:cNvSpPr>
          <p:nvPr>
            <p:ph idx="1"/>
          </p:nvPr>
        </p:nvSpPr>
        <p:spPr>
          <a:xfrm>
            <a:off x="2620963" y="627064"/>
            <a:ext cx="7239000" cy="1849437"/>
          </a:xfrm>
        </p:spPr>
        <p:txBody>
          <a:bodyPr/>
          <a:lstStyle/>
          <a:p>
            <a:pPr marL="0" indent="0" algn="ctr">
              <a:buClrTx/>
              <a:buNone/>
              <a:defRPr/>
            </a:pPr>
            <a:r>
              <a:rPr lang="en-US" altLang="en-US" sz="2400" b="1" i="1" u="sng" dirty="0">
                <a:latin typeface="Candara" panose="020E0502030303020204" pitchFamily="34" charset="0"/>
                <a:ea typeface="ＭＳ Ｐゴシック" panose="020B0600070205080204" pitchFamily="34" charset="-128"/>
              </a:rPr>
              <a:t>Effect Sizes for SSS on </a:t>
            </a:r>
          </a:p>
          <a:p>
            <a:pPr marL="0" indent="0" algn="ctr">
              <a:buClrTx/>
              <a:buNone/>
              <a:defRPr/>
            </a:pPr>
            <a:r>
              <a:rPr lang="en-US" altLang="en-US" sz="2400" b="1" i="1" u="sng" dirty="0">
                <a:latin typeface="Candara" panose="020E0502030303020204" pitchFamily="34" charset="0"/>
                <a:ea typeface="ＭＳ Ｐゴシック" panose="020B0600070205080204" pitchFamily="34" charset="-128"/>
              </a:rPr>
              <a:t>Standardized Test Scores</a:t>
            </a:r>
          </a:p>
          <a:p>
            <a:pPr eaLnBrk="1" hangingPunct="1">
              <a:buFont typeface="Brush Script MT" panose="03060802040406070304" pitchFamily="66" charset="0"/>
              <a:buChar char="O"/>
              <a:defRPr/>
            </a:pPr>
            <a:endParaRPr lang="en-US" altLang="en-US" dirty="0">
              <a:latin typeface="Candara" panose="020E0502030303020204" pitchFamily="34" charset="0"/>
              <a:ea typeface="ＭＳ Ｐゴシック" panose="020B0600070205080204" pitchFamily="34" charset="-128"/>
            </a:endParaRPr>
          </a:p>
        </p:txBody>
      </p:sp>
      <p:pic>
        <p:nvPicPr>
          <p:cNvPr id="118787" name="Picture 13" descr="http://images.clipshrine.com/wheel/medium-Sticky-note-33.3-14866.png">
            <a:extLst>
              <a:ext uri="{FF2B5EF4-FFF2-40B4-BE49-F238E27FC236}">
                <a16:creationId xmlns:a16="http://schemas.microsoft.com/office/drawing/2014/main" id="{D226E0A9-9462-4FBE-DFCD-4F5F9E299D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1624">
            <a:off x="2476770" y="2082772"/>
            <a:ext cx="2833687" cy="2439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9183B19-80C1-1423-7F2C-269531A81193}"/>
              </a:ext>
            </a:extLst>
          </p:cNvPr>
          <p:cNvSpPr/>
          <p:nvPr/>
        </p:nvSpPr>
        <p:spPr>
          <a:xfrm>
            <a:off x="2427289" y="2673350"/>
            <a:ext cx="2333625" cy="1754326"/>
          </a:xfrm>
          <a:prstGeom prst="rect">
            <a:avLst/>
          </a:prstGeom>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3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ndara" panose="020E0502030303020204" pitchFamily="34" charset="0"/>
                <a:ea typeface="MS PGothic" panose="020B0600070205080204" pitchFamily="34" charset="-128"/>
                <a:cs typeface="ＭＳ Ｐゴシック" charset="-128"/>
              </a:rPr>
              <a:t>ES for Math = .41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en-US" sz="3600" b="1" dirty="0">
                <a:solidFill>
                  <a:srgbClr val="000000"/>
                </a:solidFill>
                <a:effectLst>
                  <a:outerShdw blurRad="38100" dist="38100" dir="2700000" algn="tl">
                    <a:srgbClr val="C0C0C0"/>
                  </a:outerShdw>
                </a:effectLst>
                <a:latin typeface="Candara" panose="020E0502030303020204" pitchFamily="34" charset="0"/>
                <a:cs typeface="ＭＳ Ｐゴシック" charset="-128"/>
              </a:rPr>
              <a:t>(Large)</a:t>
            </a:r>
            <a:endParaRPr kumimoji="0" lang="en-US" altLang="en-US" sz="3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ndara" panose="020E0502030303020204" pitchFamily="34" charset="0"/>
              <a:ea typeface="MS PGothic" panose="020B0600070205080204" pitchFamily="34" charset="-128"/>
              <a:cs typeface="ＭＳ Ｐゴシック" charset="-128"/>
            </a:endParaRPr>
          </a:p>
        </p:txBody>
      </p:sp>
      <p:pic>
        <p:nvPicPr>
          <p:cNvPr id="118789" name="Picture 5">
            <a:extLst>
              <a:ext uri="{FF2B5EF4-FFF2-40B4-BE49-F238E27FC236}">
                <a16:creationId xmlns:a16="http://schemas.microsoft.com/office/drawing/2014/main" id="{DD16EA72-8BA3-2AE7-8CBC-35BA6354EC7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78388" y="2819401"/>
            <a:ext cx="2970212"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7F032C3-4C54-8804-78A6-64946FE516DE}"/>
              </a:ext>
            </a:extLst>
          </p:cNvPr>
          <p:cNvSpPr/>
          <p:nvPr/>
        </p:nvSpPr>
        <p:spPr>
          <a:xfrm>
            <a:off x="4876800" y="2743201"/>
            <a:ext cx="2590800" cy="3416320"/>
          </a:xfrm>
          <a:prstGeom prst="rect">
            <a:avLst/>
          </a:prstGeom>
        </p:spPr>
        <p:txBody>
          <a:bodyPr>
            <a:spAutoFit/>
          </a:bodyPr>
          <a:lstStyle>
            <a:lvl1pPr>
              <a:spcBef>
                <a:spcPct val="20000"/>
              </a:spcBef>
              <a:buClr>
                <a:schemeClr val="bg2"/>
              </a:buClr>
              <a:buSzPct val="70000"/>
              <a:buFont typeface="Wingdings" pitchFamily="2" charset="2"/>
              <a:buChar char="l"/>
              <a:defRPr sz="31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1pPr>
            <a:lvl2pPr marL="742950" indent="-285750">
              <a:spcBef>
                <a:spcPct val="20000"/>
              </a:spcBef>
              <a:buClr>
                <a:schemeClr val="accent1"/>
              </a:buClr>
              <a:buSzPct val="150000"/>
              <a:buChar char="•"/>
              <a:defRPr sz="26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2pPr>
            <a:lvl3pPr marL="1143000" indent="-228600">
              <a:spcBef>
                <a:spcPct val="20000"/>
              </a:spcBef>
              <a:buClr>
                <a:schemeClr val="tx1"/>
              </a:buClr>
              <a:buSzPct val="150000"/>
              <a:buChar char="•"/>
              <a:defRPr sz="22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3pPr>
            <a:lvl4pPr marL="1600200" indent="-228600">
              <a:spcBef>
                <a:spcPct val="20000"/>
              </a:spcBef>
              <a:buClr>
                <a:schemeClr val="tx2"/>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altLang="en-US" sz="3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ndara" panose="020E0502030303020204" pitchFamily="34" charset="0"/>
              <a:ea typeface="ＭＳ Ｐゴシック" panose="020B0600070205080204" pitchFamily="34" charset="-128"/>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ndara" panose="020E0502030303020204" pitchFamily="34" charset="0"/>
                <a:ea typeface="ＭＳ Ｐゴシック" panose="020B0600070205080204" pitchFamily="34" charset="-128"/>
              </a:rPr>
              <a:t>ES for Reading = .17</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altLang="en-US" sz="3600" b="1" dirty="0">
                <a:solidFill>
                  <a:srgbClr val="000000"/>
                </a:solidFill>
                <a:effectLst>
                  <a:outerShdw blurRad="38100" dist="38100" dir="2700000" algn="tl">
                    <a:srgbClr val="C0C0C0"/>
                  </a:outerShdw>
                </a:effectLst>
                <a:latin typeface="Candara" panose="020E0502030303020204" pitchFamily="34" charset="0"/>
              </a:rPr>
              <a:t>(Medium)</a:t>
            </a:r>
            <a:endParaRPr kumimoji="0" lang="en-US" altLang="en-US" sz="3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ndara" panose="020E0502030303020204" pitchFamily="34" charset="0"/>
              <a:ea typeface="ＭＳ Ｐゴシック" panose="020B0600070205080204" pitchFamily="34" charset="-128"/>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altLang="en-US" sz="3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ndara" panose="020E0502030303020204" pitchFamily="34" charset="0"/>
              <a:ea typeface="ＭＳ Ｐゴシック" panose="020B0600070205080204" pitchFamily="34" charset="-128"/>
            </a:endParaRPr>
          </a:p>
        </p:txBody>
      </p:sp>
      <p:pic>
        <p:nvPicPr>
          <p:cNvPr id="118791" name="Picture 9">
            <a:extLst>
              <a:ext uri="{FF2B5EF4-FFF2-40B4-BE49-F238E27FC236}">
                <a16:creationId xmlns:a16="http://schemas.microsoft.com/office/drawing/2014/main" id="{B1BF0674-A2FE-623F-477F-2879CAB82FE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45350" y="3733800"/>
            <a:ext cx="28130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4371EC1-5D0A-EAB3-D046-C601FAD4F558}"/>
              </a:ext>
            </a:extLst>
          </p:cNvPr>
          <p:cNvSpPr/>
          <p:nvPr/>
        </p:nvSpPr>
        <p:spPr>
          <a:xfrm>
            <a:off x="7288214" y="3273426"/>
            <a:ext cx="2568575" cy="2862322"/>
          </a:xfrm>
          <a:prstGeom prst="rect">
            <a:avLst/>
          </a:prstGeom>
        </p:spPr>
        <p:txBody>
          <a:bodyPr>
            <a:spAutoFit/>
          </a:bodyPr>
          <a:lstStyle>
            <a:lvl1pPr>
              <a:spcBef>
                <a:spcPct val="20000"/>
              </a:spcBef>
              <a:buClr>
                <a:schemeClr val="bg2"/>
              </a:buClr>
              <a:buSzPct val="70000"/>
              <a:buFont typeface="Wingdings" pitchFamily="2" charset="2"/>
              <a:buChar char="l"/>
              <a:defRPr sz="31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1pPr>
            <a:lvl2pPr marL="742950" indent="-285750">
              <a:spcBef>
                <a:spcPct val="20000"/>
              </a:spcBef>
              <a:buClr>
                <a:schemeClr val="accent1"/>
              </a:buClr>
              <a:buSzPct val="150000"/>
              <a:buChar char="•"/>
              <a:defRPr sz="26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2pPr>
            <a:lvl3pPr marL="1143000" indent="-228600">
              <a:spcBef>
                <a:spcPct val="20000"/>
              </a:spcBef>
              <a:buClr>
                <a:schemeClr val="tx1"/>
              </a:buClr>
              <a:buSzPct val="150000"/>
              <a:buChar char="•"/>
              <a:defRPr sz="22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3pPr>
            <a:lvl4pPr marL="1600200" indent="-228600">
              <a:spcBef>
                <a:spcPct val="20000"/>
              </a:spcBef>
              <a:buClr>
                <a:schemeClr val="tx2"/>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ea typeface="ＭＳ Ｐゴシック" panose="020B0600070205080204" pitchFamily="34" charset="-128"/>
                <a:cs typeface="ＭＳ Ｐゴシック" panose="020B0600070205080204" pitchFamily="34" charset="-128"/>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altLang="en-US" sz="3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ndara" panose="020E0502030303020204" pitchFamily="34" charset="0"/>
              <a:ea typeface="ＭＳ Ｐゴシック" panose="020B0600070205080204" pitchFamily="34" charset="-128"/>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altLang="en-US" sz="3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ndara" panose="020E0502030303020204" pitchFamily="34" charset="0"/>
              <a:ea typeface="ＭＳ Ｐゴシック" panose="020B0600070205080204" pitchFamily="34" charset="-128"/>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ndara" panose="020E0502030303020204" pitchFamily="34" charset="0"/>
                <a:ea typeface="ＭＳ Ｐゴシック" panose="020B0600070205080204" pitchFamily="34" charset="-128"/>
              </a:rPr>
              <a:t>Overall ES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ndara" panose="020E0502030303020204" pitchFamily="34" charset="0"/>
                <a:ea typeface="ＭＳ Ｐゴシック" panose="020B0600070205080204" pitchFamily="34" charset="-128"/>
              </a:rPr>
              <a:t>.29</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altLang="en-US" sz="3600" b="1" dirty="0">
                <a:solidFill>
                  <a:srgbClr val="000000"/>
                </a:solidFill>
                <a:effectLst>
                  <a:outerShdw blurRad="38100" dist="38100" dir="2700000" algn="tl">
                    <a:srgbClr val="C0C0C0"/>
                  </a:outerShdw>
                </a:effectLst>
                <a:latin typeface="Candara" panose="020E0502030303020204" pitchFamily="34" charset="0"/>
              </a:rPr>
              <a:t>(Large)</a:t>
            </a:r>
            <a:endParaRPr kumimoji="0" lang="en-US" altLang="en-US" sz="3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ndara" panose="020E0502030303020204" pitchFamily="34" charset="0"/>
              <a:ea typeface="ＭＳ Ｐゴシック" panose="020B0600070205080204" pitchFamily="34" charset="-128"/>
            </a:endParaRPr>
          </a:p>
        </p:txBody>
      </p:sp>
      <p:pic>
        <p:nvPicPr>
          <p:cNvPr id="118793" name="Picture 6">
            <a:extLst>
              <a:ext uri="{FF2B5EF4-FFF2-40B4-BE49-F238E27FC236}">
                <a16:creationId xmlns:a16="http://schemas.microsoft.com/office/drawing/2014/main" id="{9ABD9FDF-A789-0853-D10C-27F48D29894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316913" y="38735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4" name="Picture 6">
            <a:extLst>
              <a:ext uri="{FF2B5EF4-FFF2-40B4-BE49-F238E27FC236}">
                <a16:creationId xmlns:a16="http://schemas.microsoft.com/office/drawing/2014/main" id="{9BC3EE1E-0B78-801C-8997-5326A948057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14725" y="207803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5" name="Picture 6">
            <a:extLst>
              <a:ext uri="{FF2B5EF4-FFF2-40B4-BE49-F238E27FC236}">
                <a16:creationId xmlns:a16="http://schemas.microsoft.com/office/drawing/2014/main" id="{92D1CB64-CB04-3E2C-4B2B-36BE89DD95E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75363" y="28956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Success logo">
            <a:extLst>
              <a:ext uri="{FF2B5EF4-FFF2-40B4-BE49-F238E27FC236}">
                <a16:creationId xmlns:a16="http://schemas.microsoft.com/office/drawing/2014/main" id="{49D83478-34B2-074D-B730-A714C92223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09561" y="1878013"/>
            <a:ext cx="1788383" cy="185578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pic>
        <p:nvPicPr>
          <p:cNvPr id="118797" name="Picture 6">
            <a:extLst>
              <a:ext uri="{FF2B5EF4-FFF2-40B4-BE49-F238E27FC236}">
                <a16:creationId xmlns:a16="http://schemas.microsoft.com/office/drawing/2014/main" id="{A2893F84-4175-58B0-85BA-9379827BF3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05200" y="20589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a:extLst>
              <a:ext uri="{FF2B5EF4-FFF2-40B4-BE49-F238E27FC236}">
                <a16:creationId xmlns:a16="http://schemas.microsoft.com/office/drawing/2014/main" id="{B5D3F99F-1058-C676-ECDB-BE5854BFF299}"/>
              </a:ext>
            </a:extLst>
          </p:cNvPr>
          <p:cNvSpPr>
            <a:spLocks noGrp="1" noChangeArrowheads="1"/>
          </p:cNvSpPr>
          <p:nvPr>
            <p:ph type="title"/>
          </p:nvPr>
        </p:nvSpPr>
        <p:spPr/>
        <p:txBody>
          <a:bodyPr/>
          <a:lstStyle/>
          <a:p>
            <a:pPr eaLnBrk="1" hangingPunct="1">
              <a:defRPr/>
            </a:pPr>
            <a:r>
              <a:rPr lang="en-US" altLang="en-US" sz="2800" dirty="0">
                <a:solidFill>
                  <a:schemeClr val="bg1"/>
                </a:solidFill>
                <a:effectLst>
                  <a:outerShdw blurRad="38100" dist="38100" dir="2700000" algn="tl">
                    <a:srgbClr val="C0C0C0"/>
                  </a:outerShdw>
                </a:effectLst>
                <a:latin typeface="Baskerville Old Face" panose="02020602080505020303" pitchFamily="18" charset="0"/>
              </a:rPr>
              <a:t>What can we expect from interventions aimed at improving math and reading achievement measures by </a:t>
            </a:r>
            <a:r>
              <a:rPr lang="en-US" altLang="en-US" sz="2800" dirty="0" err="1">
                <a:solidFill>
                  <a:schemeClr val="bg1"/>
                </a:solidFill>
                <a:effectLst>
                  <a:outerShdw blurRad="38100" dist="38100" dir="2700000" algn="tl">
                    <a:srgbClr val="C0C0C0"/>
                  </a:outerShdw>
                </a:effectLst>
                <a:latin typeface="Baskerville Old Face" panose="02020602080505020303" pitchFamily="18" charset="0"/>
              </a:rPr>
              <a:t>standardzied</a:t>
            </a:r>
            <a:r>
              <a:rPr lang="en-US" altLang="en-US" sz="2800" dirty="0">
                <a:solidFill>
                  <a:schemeClr val="bg1"/>
                </a:solidFill>
                <a:effectLst>
                  <a:outerShdw blurRad="38100" dist="38100" dir="2700000" algn="tl">
                    <a:srgbClr val="C0C0C0"/>
                  </a:outerShdw>
                </a:effectLst>
                <a:latin typeface="Baskerville Old Face" panose="02020602080505020303" pitchFamily="18" charset="0"/>
              </a:rPr>
              <a:t> test scores</a:t>
            </a:r>
          </a:p>
        </p:txBody>
      </p:sp>
      <p:sp>
        <p:nvSpPr>
          <p:cNvPr id="118786" name="Rectangle 3">
            <a:extLst>
              <a:ext uri="{FF2B5EF4-FFF2-40B4-BE49-F238E27FC236}">
                <a16:creationId xmlns:a16="http://schemas.microsoft.com/office/drawing/2014/main" id="{2F9861BF-0F71-A1F7-1531-B5F85469570C}"/>
              </a:ext>
            </a:extLst>
          </p:cNvPr>
          <p:cNvSpPr>
            <a:spLocks noGrp="1" noChangeArrowheads="1"/>
          </p:cNvSpPr>
          <p:nvPr>
            <p:ph idx="1"/>
          </p:nvPr>
        </p:nvSpPr>
        <p:spPr>
          <a:xfrm>
            <a:off x="3819646" y="173621"/>
            <a:ext cx="7766612" cy="5792206"/>
          </a:xfrm>
          <a:noFill/>
          <a:ln>
            <a:solidFill>
              <a:schemeClr val="tx1"/>
            </a:solidFill>
          </a:ln>
        </p:spPr>
        <p:txBody>
          <a:bodyPr/>
          <a:lstStyle/>
          <a:p>
            <a:pPr marL="0" indent="0">
              <a:buNone/>
              <a:defRPr/>
            </a:pPr>
            <a:r>
              <a:rPr lang="en-US" altLang="en-US" sz="2400" dirty="0">
                <a:latin typeface="Candara" panose="020E0502030303020204" pitchFamily="34" charset="0"/>
                <a:ea typeface="ＭＳ Ｐゴシック" panose="020B0600070205080204" pitchFamily="34" charset="-128"/>
              </a:rPr>
              <a:t>Hill, Bloom, Black, &amp; </a:t>
            </a:r>
            <a:r>
              <a:rPr lang="en-US" altLang="en-US" sz="2400" dirty="0" err="1">
                <a:latin typeface="Candara" panose="020E0502030303020204" pitchFamily="34" charset="0"/>
                <a:ea typeface="ＭＳ Ｐゴシック" panose="020B0600070205080204" pitchFamily="34" charset="-128"/>
              </a:rPr>
              <a:t>Lipsey</a:t>
            </a:r>
            <a:r>
              <a:rPr lang="en-US" altLang="en-US" sz="2400" dirty="0">
                <a:latin typeface="Candara" panose="020E0502030303020204" pitchFamily="34" charset="0"/>
                <a:ea typeface="ＭＳ Ｐゴシック" panose="020B0600070205080204" pitchFamily="34" charset="-128"/>
              </a:rPr>
              <a:t> (2007)</a:t>
            </a:r>
          </a:p>
          <a:p>
            <a:pPr marL="366713" lvl="1" indent="0">
              <a:buNone/>
              <a:defRPr/>
            </a:pPr>
            <a:r>
              <a:rPr lang="en-US" altLang="en-US" sz="2400" dirty="0">
                <a:latin typeface="Candara" panose="020E0502030303020204" pitchFamily="34" charset="0"/>
                <a:ea typeface="ＭＳ Ｐゴシック" panose="020B0600070205080204" pitchFamily="34" charset="-128"/>
              </a:rPr>
              <a:t>Reviewed dozens of meta-analyses of studies to evaluate a wide range of educational interventions and programs.</a:t>
            </a:r>
          </a:p>
          <a:p>
            <a:pPr marL="366713" lvl="1" indent="0">
              <a:buNone/>
              <a:defRPr/>
            </a:pPr>
            <a:endParaRPr lang="en-US" altLang="en-US" sz="2400" dirty="0">
              <a:latin typeface="Candara" panose="020E0502030303020204" pitchFamily="34" charset="0"/>
              <a:ea typeface="ＭＳ Ｐゴシック" panose="020B0600070205080204" pitchFamily="34" charset="-128"/>
            </a:endParaRPr>
          </a:p>
          <a:p>
            <a:pPr marL="366713" lvl="1" indent="0">
              <a:buNone/>
              <a:defRPr/>
            </a:pPr>
            <a:r>
              <a:rPr lang="en-US" altLang="en-US" sz="2400" dirty="0">
                <a:latin typeface="Candara" panose="020E0502030303020204" pitchFamily="34" charset="0"/>
                <a:ea typeface="ＭＳ Ｐゴシック" panose="020B0600070205080204" pitchFamily="34" charset="-128"/>
              </a:rPr>
              <a:t>They estimated overall effect sizes of </a:t>
            </a:r>
          </a:p>
          <a:p>
            <a:pPr marL="685800" lvl="2" indent="0">
              <a:buNone/>
              <a:defRPr/>
            </a:pPr>
            <a:r>
              <a:rPr lang="en-US" altLang="en-US" sz="2400" dirty="0">
                <a:latin typeface="Candara" panose="020E0502030303020204" pitchFamily="34" charset="0"/>
                <a:ea typeface="ＭＳ Ｐゴシック" panose="020B0600070205080204" pitchFamily="34" charset="-128"/>
              </a:rPr>
              <a:t>0.23 for elementary, </a:t>
            </a:r>
          </a:p>
          <a:p>
            <a:pPr marL="685800" lvl="2" indent="0">
              <a:buNone/>
              <a:defRPr/>
            </a:pPr>
            <a:r>
              <a:rPr lang="en-US" altLang="en-US" sz="2400" dirty="0">
                <a:latin typeface="Candara" panose="020E0502030303020204" pitchFamily="34" charset="0"/>
                <a:ea typeface="ＭＳ Ｐゴシック" panose="020B0600070205080204" pitchFamily="34" charset="-128"/>
              </a:rPr>
              <a:t>0.27 for middle and </a:t>
            </a:r>
          </a:p>
          <a:p>
            <a:pPr marL="685800" lvl="2" indent="0">
              <a:buNone/>
              <a:defRPr/>
            </a:pPr>
            <a:r>
              <a:rPr lang="en-US" altLang="en-US" sz="2400" dirty="0">
                <a:latin typeface="Candara" panose="020E0502030303020204" pitchFamily="34" charset="0"/>
                <a:ea typeface="ＭＳ Ｐゴシック" panose="020B0600070205080204" pitchFamily="34" charset="-128"/>
              </a:rPr>
              <a:t>0.24 for high school students</a:t>
            </a:r>
            <a:r>
              <a:rPr lang="en-US" altLang="en-US" dirty="0">
                <a:latin typeface="Candara" panose="020E0502030303020204" pitchFamily="34" charset="0"/>
                <a:ea typeface="ＭＳ Ｐゴシック" panose="020B0600070205080204" pitchFamily="34" charset="-128"/>
              </a:rPr>
              <a:t>.</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a:extLst>
              <a:ext uri="{FF2B5EF4-FFF2-40B4-BE49-F238E27FC236}">
                <a16:creationId xmlns:a16="http://schemas.microsoft.com/office/drawing/2014/main" id="{EA42132D-63E3-D921-3845-75596300D18B}"/>
              </a:ext>
            </a:extLst>
          </p:cNvPr>
          <p:cNvSpPr>
            <a:spLocks noGrp="1" noChangeArrowheads="1"/>
          </p:cNvSpPr>
          <p:nvPr>
            <p:ph type="title"/>
          </p:nvPr>
        </p:nvSpPr>
        <p:spPr>
          <a:xfrm>
            <a:off x="252918" y="1123837"/>
            <a:ext cx="3242635" cy="4601183"/>
          </a:xfrm>
        </p:spPr>
        <p:txBody>
          <a:bodyPr/>
          <a:lstStyle/>
          <a:p>
            <a:pPr eaLnBrk="1" hangingPunct="1">
              <a:defRPr/>
            </a:pPr>
            <a:r>
              <a:rPr lang="en-US" altLang="en-US" dirty="0">
                <a:solidFill>
                  <a:schemeClr val="bg1"/>
                </a:solidFill>
                <a:effectLst>
                  <a:outerShdw blurRad="38100" dist="38100" dir="2700000" algn="tl">
                    <a:srgbClr val="C0C0C0"/>
                  </a:outerShdw>
                </a:effectLst>
                <a:latin typeface="Baskerville Old Face" panose="02020602080505020303" pitchFamily="18" charset="0"/>
              </a:rPr>
              <a:t>Practical significance of an </a:t>
            </a:r>
            <a:br>
              <a:rPr lang="en-US" altLang="en-US" dirty="0">
                <a:solidFill>
                  <a:schemeClr val="bg1"/>
                </a:solidFill>
                <a:effectLst>
                  <a:outerShdw blurRad="38100" dist="38100" dir="2700000" algn="tl">
                    <a:srgbClr val="C0C0C0"/>
                  </a:outerShdw>
                </a:effectLst>
                <a:latin typeface="Baskerville Old Face" panose="02020602080505020303" pitchFamily="18" charset="0"/>
              </a:rPr>
            </a:br>
            <a:r>
              <a:rPr lang="en-US" altLang="en-US" dirty="0">
                <a:solidFill>
                  <a:schemeClr val="bg1"/>
                </a:solidFill>
                <a:effectLst>
                  <a:outerShdw blurRad="38100" dist="38100" dir="2700000" algn="tl">
                    <a:srgbClr val="C0C0C0"/>
                  </a:outerShdw>
                </a:effectLst>
                <a:latin typeface="Baskerville Old Face" panose="02020602080505020303" pitchFamily="18" charset="0"/>
              </a:rPr>
              <a:t>SSS impact of .41 ES in math</a:t>
            </a:r>
          </a:p>
        </p:txBody>
      </p:sp>
      <p:sp>
        <p:nvSpPr>
          <p:cNvPr id="139266" name="Rectangle 3">
            <a:extLst>
              <a:ext uri="{FF2B5EF4-FFF2-40B4-BE49-F238E27FC236}">
                <a16:creationId xmlns:a16="http://schemas.microsoft.com/office/drawing/2014/main" id="{357BF6E0-252B-5EED-7855-EB77039CAAB5}"/>
              </a:ext>
            </a:extLst>
          </p:cNvPr>
          <p:cNvSpPr>
            <a:spLocks noGrp="1" noChangeArrowheads="1"/>
          </p:cNvSpPr>
          <p:nvPr>
            <p:ph idx="1"/>
          </p:nvPr>
        </p:nvSpPr>
        <p:spPr>
          <a:xfrm>
            <a:off x="3692323" y="798654"/>
            <a:ext cx="7859211" cy="5220182"/>
          </a:xfrm>
          <a:noFill/>
          <a:ln>
            <a:solidFill>
              <a:schemeClr val="tx1"/>
            </a:solidFill>
            <a:miter lim="800000"/>
            <a:headEnd/>
            <a:tailEnd/>
          </a:ln>
        </p:spPr>
        <p:txBody>
          <a:bodyPr>
            <a:normAutofit/>
          </a:bodyPr>
          <a:lstStyle/>
          <a:p>
            <a:pPr eaLnBrk="1" hangingPunct="1">
              <a:buClrTx/>
              <a:buFont typeface="Arial" panose="020B0604020202020204" pitchFamily="34" charset="0"/>
              <a:buChar char="•"/>
            </a:pPr>
            <a:r>
              <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rPr>
              <a:t>Grades 4-5	An additional 4/5 of a year</a:t>
            </a:r>
            <a:r>
              <a:rPr lang="ja-JP" altLang="en-US" sz="2400">
                <a:latin typeface="Candara" panose="020E0502030303020204" pitchFamily="34" charset="0"/>
                <a:ea typeface="ＭＳ Ｐゴシック" panose="020B0600070205080204" pitchFamily="34" charset="-128"/>
                <a:cs typeface="ＭＳ Ｐゴシック" panose="020B0600070205080204" pitchFamily="34" charset="-128"/>
              </a:rPr>
              <a:t>’</a:t>
            </a:r>
            <a:r>
              <a:rPr lang="en-US" altLang="ja-JP" sz="2400" dirty="0">
                <a:latin typeface="Candara" panose="020E0502030303020204" pitchFamily="34" charset="0"/>
                <a:ea typeface="ＭＳ Ｐゴシック" panose="020B0600070205080204" pitchFamily="34" charset="-128"/>
                <a:cs typeface="ＭＳ Ｐゴシック" panose="020B0600070205080204" pitchFamily="34" charset="-128"/>
              </a:rPr>
              <a:t>s growth</a:t>
            </a:r>
          </a:p>
          <a:p>
            <a:pPr eaLnBrk="1" hangingPunct="1">
              <a:buClrTx/>
              <a:buFont typeface="Arial" panose="020B0604020202020204" pitchFamily="34" charset="0"/>
              <a:buChar char="•"/>
            </a:pPr>
            <a:endPar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endParaRPr>
          </a:p>
          <a:p>
            <a:pPr eaLnBrk="1" hangingPunct="1">
              <a:buClrTx/>
              <a:buFont typeface="Arial" panose="020B0604020202020204" pitchFamily="34" charset="0"/>
              <a:buChar char="•"/>
            </a:pPr>
            <a:r>
              <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rPr>
              <a:t>Grades 6-7	An additional 1 year</a:t>
            </a:r>
            <a:r>
              <a:rPr lang="ja-JP" altLang="en-US" sz="2400">
                <a:latin typeface="Candara" panose="020E0502030303020204" pitchFamily="34" charset="0"/>
                <a:ea typeface="ＭＳ Ｐゴシック" panose="020B0600070205080204" pitchFamily="34" charset="-128"/>
                <a:cs typeface="ＭＳ Ｐゴシック" panose="020B0600070205080204" pitchFamily="34" charset="-128"/>
              </a:rPr>
              <a:t>’</a:t>
            </a:r>
            <a:r>
              <a:rPr lang="en-US" altLang="ja-JP" sz="2400" dirty="0">
                <a:latin typeface="Candara" panose="020E0502030303020204" pitchFamily="34" charset="0"/>
                <a:ea typeface="ＭＳ Ｐゴシック" panose="020B0600070205080204" pitchFamily="34" charset="-128"/>
                <a:cs typeface="ＭＳ Ｐゴシック" panose="020B0600070205080204" pitchFamily="34" charset="-128"/>
              </a:rPr>
              <a:t>s growth</a:t>
            </a:r>
          </a:p>
          <a:p>
            <a:pPr eaLnBrk="1" hangingPunct="1">
              <a:buClrTx/>
              <a:buFont typeface="Arial" panose="020B0604020202020204" pitchFamily="34" charset="0"/>
              <a:buChar char="•"/>
            </a:pPr>
            <a:endPar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endParaRPr>
          </a:p>
          <a:p>
            <a:pPr eaLnBrk="1" hangingPunct="1">
              <a:buClrTx/>
              <a:buFont typeface="Arial" panose="020B0604020202020204" pitchFamily="34" charset="0"/>
              <a:buChar char="•"/>
            </a:pPr>
            <a:r>
              <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rPr>
              <a:t>Grades 9-10	An additional 1 &amp; 2/3 year</a:t>
            </a:r>
            <a:r>
              <a:rPr lang="ja-JP" altLang="en-US" sz="2400">
                <a:latin typeface="Candara" panose="020E0502030303020204" pitchFamily="34" charset="0"/>
                <a:ea typeface="ＭＳ Ｐゴシック" panose="020B0600070205080204" pitchFamily="34" charset="-128"/>
                <a:cs typeface="ＭＳ Ｐゴシック" panose="020B0600070205080204" pitchFamily="34" charset="-128"/>
              </a:rPr>
              <a:t>’</a:t>
            </a:r>
            <a:r>
              <a:rPr lang="en-US" altLang="ja-JP" sz="2400" dirty="0">
                <a:latin typeface="Candara" panose="020E0502030303020204" pitchFamily="34" charset="0"/>
                <a:ea typeface="ＭＳ Ｐゴシック" panose="020B0600070205080204" pitchFamily="34" charset="-128"/>
                <a:cs typeface="ＭＳ Ｐゴシック" panose="020B0600070205080204" pitchFamily="34" charset="-128"/>
              </a:rPr>
              <a:t>s growth</a:t>
            </a:r>
            <a:endPar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endParaRPr>
          </a:p>
          <a:p>
            <a:pPr algn="ctr" eaLnBrk="1" hangingPunct="1">
              <a:buFont typeface="Brush Script MT" panose="03060802040406070304" pitchFamily="66" charset="-122"/>
              <a:buNone/>
            </a:pPr>
            <a:endPar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endParaRPr>
          </a:p>
          <a:p>
            <a:pPr algn="ctr" eaLnBrk="1" hangingPunct="1">
              <a:buFont typeface="Brush Script MT" panose="03060802040406070304" pitchFamily="66" charset="-122"/>
              <a:buNone/>
            </a:pPr>
            <a:r>
              <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rPr>
              <a:t>Hill, C., Bloom, H., Black, A., &amp; Lipsey, M. (2007)</a:t>
            </a:r>
          </a:p>
        </p:txBody>
      </p:sp>
    </p:spTree>
  </p:cSld>
  <p:clrMapOvr>
    <a:masterClrMapping/>
  </p:clrMapOvr>
  <p:transition spd="slow">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a:extLst>
              <a:ext uri="{FF2B5EF4-FFF2-40B4-BE49-F238E27FC236}">
                <a16:creationId xmlns:a16="http://schemas.microsoft.com/office/drawing/2014/main" id="{57DA5358-8E69-4520-ADDE-206972EB46D0}"/>
              </a:ext>
            </a:extLst>
          </p:cNvPr>
          <p:cNvSpPr>
            <a:spLocks noGrp="1" noChangeArrowheads="1"/>
          </p:cNvSpPr>
          <p:nvPr>
            <p:ph type="title"/>
          </p:nvPr>
        </p:nvSpPr>
        <p:spPr>
          <a:xfrm>
            <a:off x="-81023" y="228600"/>
            <a:ext cx="3460831" cy="4100332"/>
          </a:xfrm>
        </p:spPr>
        <p:txBody>
          <a:bodyPr>
            <a:normAutofit/>
          </a:bodyPr>
          <a:lstStyle/>
          <a:p>
            <a:pPr eaLnBrk="1" hangingPunct="1">
              <a:defRPr/>
            </a:pPr>
            <a:r>
              <a:rPr lang="en-US" altLang="en-US" dirty="0">
                <a:solidFill>
                  <a:schemeClr val="bg1"/>
                </a:solidFill>
                <a:effectLst>
                  <a:outerShdw blurRad="38100" dist="38100" dir="2700000" algn="tl">
                    <a:srgbClr val="C0C0C0"/>
                  </a:outerShdw>
                </a:effectLst>
                <a:latin typeface="Baskerville Old Face" panose="02020602080505020303" pitchFamily="18" charset="0"/>
              </a:rPr>
              <a:t>Practical significance of an </a:t>
            </a:r>
            <a:br>
              <a:rPr lang="en-US" altLang="en-US" dirty="0">
                <a:solidFill>
                  <a:schemeClr val="bg1"/>
                </a:solidFill>
                <a:effectLst>
                  <a:outerShdw blurRad="38100" dist="38100" dir="2700000" algn="tl">
                    <a:srgbClr val="C0C0C0"/>
                  </a:outerShdw>
                </a:effectLst>
                <a:latin typeface="Baskerville Old Face" panose="02020602080505020303" pitchFamily="18" charset="0"/>
              </a:rPr>
            </a:br>
            <a:r>
              <a:rPr lang="en-US" altLang="en-US" dirty="0">
                <a:solidFill>
                  <a:schemeClr val="bg1"/>
                </a:solidFill>
                <a:effectLst>
                  <a:outerShdw blurRad="38100" dist="38100" dir="2700000" algn="tl">
                    <a:srgbClr val="C0C0C0"/>
                  </a:outerShdw>
                </a:effectLst>
                <a:latin typeface="Baskerville Old Face" panose="02020602080505020303" pitchFamily="18" charset="0"/>
              </a:rPr>
              <a:t>SSS impact of</a:t>
            </a:r>
            <a:br>
              <a:rPr lang="en-US" altLang="en-US" dirty="0">
                <a:solidFill>
                  <a:schemeClr val="bg1"/>
                </a:solidFill>
                <a:effectLst>
                  <a:outerShdw blurRad="38100" dist="38100" dir="2700000" algn="tl">
                    <a:srgbClr val="C0C0C0"/>
                  </a:outerShdw>
                </a:effectLst>
                <a:latin typeface="Baskerville Old Face" panose="02020602080505020303" pitchFamily="18" charset="0"/>
              </a:rPr>
            </a:br>
            <a:r>
              <a:rPr lang="en-US" altLang="en-US" dirty="0">
                <a:solidFill>
                  <a:schemeClr val="bg1"/>
                </a:solidFill>
                <a:effectLst>
                  <a:outerShdw blurRad="38100" dist="38100" dir="2700000" algn="tl">
                    <a:srgbClr val="C0C0C0"/>
                  </a:outerShdw>
                </a:effectLst>
                <a:latin typeface="Baskerville Old Face" panose="02020602080505020303" pitchFamily="18" charset="0"/>
              </a:rPr>
              <a:t>.17 ES in Reading</a:t>
            </a:r>
          </a:p>
        </p:txBody>
      </p:sp>
      <p:sp>
        <p:nvSpPr>
          <p:cNvPr id="141314" name="Rectangle 3">
            <a:extLst>
              <a:ext uri="{FF2B5EF4-FFF2-40B4-BE49-F238E27FC236}">
                <a16:creationId xmlns:a16="http://schemas.microsoft.com/office/drawing/2014/main" id="{536F6EE6-64D4-0226-243B-2D8572C39E39}"/>
              </a:ext>
            </a:extLst>
          </p:cNvPr>
          <p:cNvSpPr>
            <a:spLocks noGrp="1" noChangeArrowheads="1"/>
          </p:cNvSpPr>
          <p:nvPr>
            <p:ph idx="1"/>
          </p:nvPr>
        </p:nvSpPr>
        <p:spPr>
          <a:xfrm>
            <a:off x="3541852" y="798653"/>
            <a:ext cx="8229601" cy="5297347"/>
          </a:xfrm>
          <a:noFill/>
          <a:ln>
            <a:solidFill>
              <a:schemeClr val="tx1"/>
            </a:solidFill>
            <a:miter lim="800000"/>
            <a:headEnd/>
            <a:tailEnd/>
          </a:ln>
        </p:spPr>
        <p:txBody>
          <a:bodyPr/>
          <a:lstStyle/>
          <a:p>
            <a:pPr eaLnBrk="1" hangingPunct="1">
              <a:buClrTx/>
              <a:buFont typeface="Arial" panose="020B0604020202020204" pitchFamily="34" charset="0"/>
              <a:buChar char="•"/>
            </a:pPr>
            <a:r>
              <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rPr>
              <a:t>Grades 4-5	An additional 1/3 of a year</a:t>
            </a:r>
            <a:r>
              <a:rPr lang="ja-JP" altLang="en-US" sz="2400">
                <a:latin typeface="Candara" panose="020E0502030303020204" pitchFamily="34" charset="0"/>
                <a:ea typeface="ＭＳ Ｐゴシック" panose="020B0600070205080204" pitchFamily="34" charset="-128"/>
                <a:cs typeface="ＭＳ Ｐゴシック" panose="020B0600070205080204" pitchFamily="34" charset="-128"/>
              </a:rPr>
              <a:t>’</a:t>
            </a:r>
            <a:r>
              <a:rPr lang="en-US" altLang="ja-JP" sz="2400" dirty="0">
                <a:latin typeface="Candara" panose="020E0502030303020204" pitchFamily="34" charset="0"/>
                <a:ea typeface="ＭＳ Ｐゴシック" panose="020B0600070205080204" pitchFamily="34" charset="-128"/>
                <a:cs typeface="ＭＳ Ｐゴシック" panose="020B0600070205080204" pitchFamily="34" charset="-128"/>
              </a:rPr>
              <a:t>s growth</a:t>
            </a:r>
          </a:p>
          <a:p>
            <a:pPr eaLnBrk="1" hangingPunct="1">
              <a:buClrTx/>
              <a:buFont typeface="Arial" panose="020B0604020202020204" pitchFamily="34" charset="0"/>
              <a:buChar char="•"/>
            </a:pPr>
            <a:endPar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endParaRPr>
          </a:p>
          <a:p>
            <a:pPr eaLnBrk="1" hangingPunct="1">
              <a:buClrTx/>
              <a:buFont typeface="Arial" panose="020B0604020202020204" pitchFamily="34" charset="0"/>
              <a:buChar char="•"/>
            </a:pPr>
            <a:r>
              <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rPr>
              <a:t>Grades 6-7	An additional 1/2 year</a:t>
            </a:r>
            <a:r>
              <a:rPr lang="ja-JP" altLang="en-US" sz="2400">
                <a:latin typeface="Candara" panose="020E0502030303020204" pitchFamily="34" charset="0"/>
                <a:ea typeface="ＭＳ Ｐゴシック" panose="020B0600070205080204" pitchFamily="34" charset="-128"/>
                <a:cs typeface="ＭＳ Ｐゴシック" panose="020B0600070205080204" pitchFamily="34" charset="-128"/>
              </a:rPr>
              <a:t>’</a:t>
            </a:r>
            <a:r>
              <a:rPr lang="en-US" altLang="ja-JP" sz="2400" dirty="0">
                <a:latin typeface="Candara" panose="020E0502030303020204" pitchFamily="34" charset="0"/>
                <a:ea typeface="ＭＳ Ｐゴシック" panose="020B0600070205080204" pitchFamily="34" charset="-128"/>
                <a:cs typeface="ＭＳ Ｐゴシック" panose="020B0600070205080204" pitchFamily="34" charset="-128"/>
              </a:rPr>
              <a:t>s growth</a:t>
            </a:r>
          </a:p>
          <a:p>
            <a:pPr eaLnBrk="1" hangingPunct="1">
              <a:buClrTx/>
              <a:buFont typeface="Arial" panose="020B0604020202020204" pitchFamily="34" charset="0"/>
              <a:buChar char="•"/>
            </a:pPr>
            <a:endPar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endParaRPr>
          </a:p>
          <a:p>
            <a:pPr eaLnBrk="1" hangingPunct="1">
              <a:buClrTx/>
              <a:buFont typeface="Arial" panose="020B0604020202020204" pitchFamily="34" charset="0"/>
              <a:buChar char="•"/>
            </a:pPr>
            <a:r>
              <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rPr>
              <a:t>Grades 9-10	An additional 1 year</a:t>
            </a:r>
            <a:r>
              <a:rPr lang="ja-JP" altLang="en-US" sz="2400">
                <a:latin typeface="Candara" panose="020E0502030303020204" pitchFamily="34" charset="0"/>
                <a:ea typeface="ＭＳ Ｐゴシック" panose="020B0600070205080204" pitchFamily="34" charset="-128"/>
                <a:cs typeface="ＭＳ Ｐゴシック" panose="020B0600070205080204" pitchFamily="34" charset="-128"/>
              </a:rPr>
              <a:t>’</a:t>
            </a:r>
            <a:r>
              <a:rPr lang="en-US" altLang="ja-JP" sz="2400" dirty="0">
                <a:latin typeface="Candara" panose="020E0502030303020204" pitchFamily="34" charset="0"/>
                <a:ea typeface="ＭＳ Ｐゴシック" panose="020B0600070205080204" pitchFamily="34" charset="-128"/>
                <a:cs typeface="ＭＳ Ｐゴシック" panose="020B0600070205080204" pitchFamily="34" charset="-128"/>
              </a:rPr>
              <a:t>s growth</a:t>
            </a:r>
          </a:p>
          <a:p>
            <a:pPr eaLnBrk="1" hangingPunct="1">
              <a:buClrTx/>
              <a:buFont typeface="Arial" panose="020B0604020202020204" pitchFamily="34" charset="0"/>
              <a:buChar char="•"/>
            </a:pPr>
            <a:endParaRPr lang="en-US" altLang="ja-JP" sz="2400" dirty="0">
              <a:latin typeface="Candara" panose="020E0502030303020204" pitchFamily="34" charset="0"/>
              <a:ea typeface="ＭＳ Ｐゴシック" panose="020B0600070205080204" pitchFamily="34" charset="-128"/>
              <a:cs typeface="ＭＳ Ｐゴシック" panose="020B0600070205080204" pitchFamily="34" charset="-128"/>
            </a:endParaRPr>
          </a:p>
          <a:p>
            <a:pPr algn="ctr" eaLnBrk="1" hangingPunct="1">
              <a:buClrTx/>
              <a:buFont typeface="Brush Script MT" panose="03060802040406070304" pitchFamily="66" charset="-122"/>
              <a:buNone/>
            </a:pPr>
            <a:r>
              <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rPr>
              <a:t>Hill, C., Bloom, H., Black, A., &amp; Lipsey, M. (2007)</a:t>
            </a:r>
          </a:p>
          <a:p>
            <a:pPr eaLnBrk="1" hangingPunct="1">
              <a:buClrTx/>
              <a:buFont typeface="Arial" panose="020B0604020202020204" pitchFamily="34" charset="0"/>
              <a:buChar char="•"/>
            </a:pPr>
            <a:endParaRPr lang="en-US" altLang="en-US" sz="2400" dirty="0">
              <a:latin typeface="Candara" panose="020E0502030303020204" pitchFamily="34" charset="0"/>
              <a:ea typeface="ＭＳ Ｐゴシック" panose="020B0600070205080204" pitchFamily="34" charset="-128"/>
              <a:cs typeface="ＭＳ Ｐゴシック" panose="020B0600070205080204" pitchFamily="34" charset="-128"/>
            </a:endParaRPr>
          </a:p>
          <a:p>
            <a:pPr eaLnBrk="1" hangingPunct="1">
              <a:buClrTx/>
              <a:buFont typeface="Brush Script MT" panose="03060802040406070304" pitchFamily="66" charset="-122"/>
              <a:buNone/>
            </a:pPr>
            <a:endParaRPr lang="en-US" altLang="en-US" dirty="0">
              <a:latin typeface="Candara" panose="020E0502030303020204" pitchFamily="34" charset="0"/>
              <a:ea typeface="ＭＳ Ｐゴシック" panose="020B0600070205080204" pitchFamily="34" charset="-128"/>
              <a:cs typeface="ＭＳ Ｐゴシック" panose="020B0600070205080204" pitchFamily="34" charset="-128"/>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4D718B-315A-3D7F-B7BA-DD7366A7A815}"/>
              </a:ext>
            </a:extLst>
          </p:cNvPr>
          <p:cNvSpPr>
            <a:spLocks noGrp="1"/>
          </p:cNvSpPr>
          <p:nvPr>
            <p:ph type="title"/>
          </p:nvPr>
        </p:nvSpPr>
        <p:spPr>
          <a:xfrm>
            <a:off x="686834" y="1153572"/>
            <a:ext cx="3200400" cy="4461163"/>
          </a:xfrm>
        </p:spPr>
        <p:txBody>
          <a:bodyPr>
            <a:normAutofit/>
          </a:bodyPr>
          <a:lstStyle/>
          <a:p>
            <a:r>
              <a:rPr lang="en-US" sz="3400" dirty="0">
                <a:solidFill>
                  <a:srgbClr val="FFFFFF"/>
                </a:solidFill>
              </a:rPr>
              <a:t>Steps counselors can take to win administrative and teacher support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DF1545B-2085-8B24-3CC9-9884BEDF279C}"/>
              </a:ext>
            </a:extLst>
          </p:cNvPr>
          <p:cNvSpPr>
            <a:spLocks noGrp="1"/>
          </p:cNvSpPr>
          <p:nvPr>
            <p:ph idx="1"/>
          </p:nvPr>
        </p:nvSpPr>
        <p:spPr>
          <a:xfrm>
            <a:off x="4447308" y="591344"/>
            <a:ext cx="6906491" cy="5585619"/>
          </a:xfrm>
        </p:spPr>
        <p:txBody>
          <a:bodyPr anchor="ctr">
            <a:normAutofit/>
          </a:bodyPr>
          <a:lstStyle/>
          <a:p>
            <a:r>
              <a:rPr lang="en-US" dirty="0"/>
              <a:t>1. Meet with administration team and present your rationale for gaining more access to students</a:t>
            </a:r>
          </a:p>
          <a:p>
            <a:pPr marL="0" indent="0">
              <a:buNone/>
            </a:pPr>
            <a:r>
              <a:rPr lang="en-US" dirty="0"/>
              <a:t>	in order to deliver evidence-based 	programs  shown to improve </a:t>
            </a:r>
          </a:p>
          <a:p>
            <a:pPr lvl="1"/>
            <a:r>
              <a:rPr lang="en-US" dirty="0"/>
              <a:t>achievement, behavior and climate </a:t>
            </a:r>
          </a:p>
          <a:p>
            <a:pPr lvl="1"/>
            <a:r>
              <a:rPr lang="en-US" dirty="0"/>
              <a:t>through teaching cognitive, social skills and self-management skills</a:t>
            </a:r>
          </a:p>
          <a:p>
            <a:endParaRPr lang="en-US" dirty="0"/>
          </a:p>
          <a:p>
            <a:r>
              <a:rPr lang="en-US" dirty="0"/>
              <a:t>Align your goal with their goals for school improvement plan</a:t>
            </a:r>
          </a:p>
          <a:p>
            <a:endParaRPr lang="en-US" dirty="0"/>
          </a:p>
          <a:p>
            <a:pPr marL="0" indent="0">
              <a:buNone/>
            </a:pPr>
            <a:endParaRPr lang="en-US" dirty="0"/>
          </a:p>
        </p:txBody>
      </p:sp>
    </p:spTree>
    <p:extLst>
      <p:ext uri="{BB962C8B-B14F-4D97-AF65-F5344CB8AC3E}">
        <p14:creationId xmlns:p14="http://schemas.microsoft.com/office/powerpoint/2010/main" val="2602501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A38862-D8E5-FB0C-4649-CD0778FF5FC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A7B560-686B-618A-1DC9-DCF2D77213A4}"/>
              </a:ext>
            </a:extLst>
          </p:cNvPr>
          <p:cNvSpPr>
            <a:spLocks noGrp="1"/>
          </p:cNvSpPr>
          <p:nvPr>
            <p:ph type="title"/>
          </p:nvPr>
        </p:nvSpPr>
        <p:spPr>
          <a:xfrm>
            <a:off x="686834" y="1153572"/>
            <a:ext cx="3200400" cy="4461163"/>
          </a:xfrm>
        </p:spPr>
        <p:txBody>
          <a:bodyPr>
            <a:normAutofit/>
          </a:bodyPr>
          <a:lstStyle/>
          <a:p>
            <a:r>
              <a:rPr lang="en-US" sz="4100">
                <a:solidFill>
                  <a:srgbClr val="FFFFFF"/>
                </a:solidFill>
              </a:rPr>
              <a:t>Steps counselors can take to win administrative and teacher support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37627CF-9F91-9BD5-1580-C33288223EEB}"/>
              </a:ext>
            </a:extLst>
          </p:cNvPr>
          <p:cNvSpPr>
            <a:spLocks noGrp="1"/>
          </p:cNvSpPr>
          <p:nvPr>
            <p:ph idx="1"/>
          </p:nvPr>
        </p:nvSpPr>
        <p:spPr>
          <a:xfrm>
            <a:off x="4447308" y="591344"/>
            <a:ext cx="6906491" cy="5585619"/>
          </a:xfrm>
        </p:spPr>
        <p:txBody>
          <a:bodyPr anchor="ctr">
            <a:normAutofit/>
          </a:bodyPr>
          <a:lstStyle/>
          <a:p>
            <a:r>
              <a:rPr lang="en-US" dirty="0"/>
              <a:t>2. Request to be on school improvement team.</a:t>
            </a:r>
          </a:p>
          <a:p>
            <a:pPr marL="0" indent="0">
              <a:buNone/>
            </a:pPr>
            <a:endParaRPr lang="en-US" dirty="0"/>
          </a:p>
          <a:p>
            <a:r>
              <a:rPr lang="en-US" dirty="0"/>
              <a:t>This team usually meets beginning in late winter/early spring to plan for key goals and strategies tied to school improvement plan for next year</a:t>
            </a:r>
          </a:p>
          <a:p>
            <a:pPr marL="0" indent="0">
              <a:buNone/>
            </a:pPr>
            <a:endParaRPr lang="en-US" dirty="0"/>
          </a:p>
          <a:p>
            <a:r>
              <a:rPr lang="en-US" dirty="0"/>
              <a:t>It is critically important that your evidence-based classroom and group programs are part of this plan</a:t>
            </a:r>
          </a:p>
        </p:txBody>
      </p:sp>
    </p:spTree>
    <p:extLst>
      <p:ext uri="{BB962C8B-B14F-4D97-AF65-F5344CB8AC3E}">
        <p14:creationId xmlns:p14="http://schemas.microsoft.com/office/powerpoint/2010/main" val="425451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CBC9EE-6E0C-5C56-9DAD-EE57450061A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8B12EFB-D045-BC68-B299-4E72C296A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4A11BF95-8576-5CBB-4703-0616D4FC87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D5140C9-083E-BB84-CDB1-40B78DDB3B43}"/>
              </a:ext>
            </a:extLst>
          </p:cNvPr>
          <p:cNvSpPr>
            <a:spLocks noGrp="1"/>
          </p:cNvSpPr>
          <p:nvPr>
            <p:ph type="title"/>
          </p:nvPr>
        </p:nvSpPr>
        <p:spPr>
          <a:xfrm>
            <a:off x="686834" y="1153572"/>
            <a:ext cx="3200400" cy="4461163"/>
          </a:xfrm>
        </p:spPr>
        <p:txBody>
          <a:bodyPr>
            <a:normAutofit/>
          </a:bodyPr>
          <a:lstStyle/>
          <a:p>
            <a:br>
              <a:rPr lang="en-US" sz="3700">
                <a:solidFill>
                  <a:srgbClr val="FFFFFF"/>
                </a:solidFill>
              </a:rPr>
            </a:br>
            <a:r>
              <a:rPr lang="en-US" sz="3700">
                <a:solidFill>
                  <a:srgbClr val="FFFFFF"/>
                </a:solidFill>
              </a:rPr>
              <a:t>Promoting Your Classroom and</a:t>
            </a:r>
            <a:br>
              <a:rPr lang="en-US" sz="3700">
                <a:solidFill>
                  <a:srgbClr val="FFFFFF"/>
                </a:solidFill>
              </a:rPr>
            </a:br>
            <a:r>
              <a:rPr lang="en-US" sz="3700">
                <a:solidFill>
                  <a:srgbClr val="FFFFFF"/>
                </a:solidFill>
              </a:rPr>
              <a:t>  Group Counseling Programs </a:t>
            </a:r>
            <a:br>
              <a:rPr lang="en-US" sz="3700">
                <a:solidFill>
                  <a:srgbClr val="FFFFFF"/>
                </a:solidFill>
              </a:rPr>
            </a:br>
            <a:endParaRPr lang="en-US" sz="3700">
              <a:solidFill>
                <a:srgbClr val="FFFFFF"/>
              </a:solidFill>
            </a:endParaRPr>
          </a:p>
        </p:txBody>
      </p:sp>
      <p:sp>
        <p:nvSpPr>
          <p:cNvPr id="12" name="Arc 11">
            <a:extLst>
              <a:ext uri="{FF2B5EF4-FFF2-40B4-BE49-F238E27FC236}">
                <a16:creationId xmlns:a16="http://schemas.microsoft.com/office/drawing/2014/main" id="{3C4D3BD5-727E-B072-B2E1-C139D0DC7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9CD2474-8B88-3580-5620-1E15D3A3F419}"/>
              </a:ext>
            </a:extLst>
          </p:cNvPr>
          <p:cNvSpPr>
            <a:spLocks noGrp="1"/>
          </p:cNvSpPr>
          <p:nvPr>
            <p:ph idx="1"/>
          </p:nvPr>
        </p:nvSpPr>
        <p:spPr>
          <a:xfrm>
            <a:off x="4447308" y="591344"/>
            <a:ext cx="6906491" cy="5585619"/>
          </a:xfrm>
        </p:spPr>
        <p:txBody>
          <a:bodyPr anchor="ctr">
            <a:normAutofit/>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Even though school counseling has broad and deep research on impacting student academic success and social/emotional health</a:t>
            </a:r>
          </a:p>
          <a:p>
            <a:endParaRPr lang="en-US" sz="1800" dirty="0">
              <a:latin typeface="Aptos" panose="020B0004020202020204" pitchFamily="34" charset="0"/>
              <a:ea typeface="Aptos" panose="020B0004020202020204" pitchFamily="34" charset="0"/>
              <a:cs typeface="Times New Roman" panose="02020603050405020304" pitchFamily="18" charset="0"/>
            </a:endParaRPr>
          </a:p>
          <a:p>
            <a:r>
              <a:rPr lang="en-US" sz="1800" dirty="0">
                <a:effectLst/>
                <a:latin typeface="Aptos" panose="020B0004020202020204" pitchFamily="34" charset="0"/>
                <a:ea typeface="Aptos" panose="020B0004020202020204" pitchFamily="34" charset="0"/>
                <a:cs typeface="Times New Roman" panose="02020603050405020304" pitchFamily="18" charset="0"/>
              </a:rPr>
              <a:t>it remains an underutilized resource in many of our schools. </a:t>
            </a:r>
            <a:endParaRPr lang="en-US" dirty="0"/>
          </a:p>
        </p:txBody>
      </p:sp>
    </p:spTree>
    <p:extLst>
      <p:ext uri="{BB962C8B-B14F-4D97-AF65-F5344CB8AC3E}">
        <p14:creationId xmlns:p14="http://schemas.microsoft.com/office/powerpoint/2010/main" val="3132747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DB7F33-1223-25D9-343C-307DE3F2845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424D1C-B951-E3C1-3411-057C61FAB58E}"/>
              </a:ext>
            </a:extLst>
          </p:cNvPr>
          <p:cNvSpPr>
            <a:spLocks noGrp="1"/>
          </p:cNvSpPr>
          <p:nvPr>
            <p:ph type="title"/>
          </p:nvPr>
        </p:nvSpPr>
        <p:spPr>
          <a:xfrm>
            <a:off x="686834" y="1153572"/>
            <a:ext cx="3200400" cy="4461163"/>
          </a:xfrm>
        </p:spPr>
        <p:txBody>
          <a:bodyPr>
            <a:normAutofit/>
          </a:bodyPr>
          <a:lstStyle/>
          <a:p>
            <a:r>
              <a:rPr lang="en-US" sz="4100">
                <a:solidFill>
                  <a:srgbClr val="FFFFFF"/>
                </a:solidFill>
              </a:rPr>
              <a:t>Steps counselors can take to win administrative and teacher support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F545602-2865-2D10-C3E2-2A20ED5B1049}"/>
              </a:ext>
            </a:extLst>
          </p:cNvPr>
          <p:cNvSpPr>
            <a:spLocks noGrp="1"/>
          </p:cNvSpPr>
          <p:nvPr>
            <p:ph idx="1"/>
          </p:nvPr>
        </p:nvSpPr>
        <p:spPr>
          <a:xfrm>
            <a:off x="4447308" y="591344"/>
            <a:ext cx="6906491" cy="5585619"/>
          </a:xfrm>
        </p:spPr>
        <p:txBody>
          <a:bodyPr anchor="ctr">
            <a:normAutofit/>
          </a:bodyPr>
          <a:lstStyle/>
          <a:p>
            <a:r>
              <a:rPr lang="en-US" dirty="0"/>
              <a:t>3. At beginning of school year in fall, during planning, request that your principal include your classroom and group counseling programs in the overall school improvement plan presented to faculty</a:t>
            </a:r>
          </a:p>
        </p:txBody>
      </p:sp>
    </p:spTree>
    <p:extLst>
      <p:ext uri="{BB962C8B-B14F-4D97-AF65-F5344CB8AC3E}">
        <p14:creationId xmlns:p14="http://schemas.microsoft.com/office/powerpoint/2010/main" val="3179795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312C08-BB66-5114-99D7-34BBCB84E6C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0D5D99-4880-1578-9EFA-F01511E058F2}"/>
              </a:ext>
            </a:extLst>
          </p:cNvPr>
          <p:cNvSpPr>
            <a:spLocks noGrp="1"/>
          </p:cNvSpPr>
          <p:nvPr>
            <p:ph type="title"/>
          </p:nvPr>
        </p:nvSpPr>
        <p:spPr>
          <a:xfrm>
            <a:off x="686834" y="1153572"/>
            <a:ext cx="3200400" cy="4461163"/>
          </a:xfrm>
        </p:spPr>
        <p:txBody>
          <a:bodyPr>
            <a:normAutofit/>
          </a:bodyPr>
          <a:lstStyle/>
          <a:p>
            <a:r>
              <a:rPr lang="en-US" sz="4100">
                <a:solidFill>
                  <a:srgbClr val="FFFFFF"/>
                </a:solidFill>
              </a:rPr>
              <a:t>Steps counselors can take to win administrative and teacher support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7648124-7686-10D7-4505-5367695F4F63}"/>
              </a:ext>
            </a:extLst>
          </p:cNvPr>
          <p:cNvSpPr>
            <a:spLocks noGrp="1"/>
          </p:cNvSpPr>
          <p:nvPr>
            <p:ph idx="1"/>
          </p:nvPr>
        </p:nvSpPr>
        <p:spPr>
          <a:xfrm>
            <a:off x="4447308" y="591344"/>
            <a:ext cx="6906491" cy="5585619"/>
          </a:xfrm>
        </p:spPr>
        <p:txBody>
          <a:bodyPr anchor="ctr">
            <a:normAutofit/>
          </a:bodyPr>
          <a:lstStyle/>
          <a:p>
            <a:r>
              <a:rPr lang="en-US" dirty="0"/>
              <a:t>4. Ask for time during pre-planning to go over your program plans and set times to meet with teacher teams </a:t>
            </a:r>
          </a:p>
          <a:p>
            <a:pPr lvl="1"/>
            <a:r>
              <a:rPr lang="en-US" dirty="0"/>
              <a:t>to plan best times for you to access their students </a:t>
            </a:r>
          </a:p>
          <a:p>
            <a:pPr lvl="1"/>
            <a:r>
              <a:rPr lang="en-US" dirty="0"/>
              <a:t>for your tier 1 prevention curriculum and for your tier 2 group counseling programs. </a:t>
            </a:r>
          </a:p>
          <a:p>
            <a:pPr lvl="1"/>
            <a:r>
              <a:rPr lang="en-US" dirty="0"/>
              <a:t>Then publish the schedule</a:t>
            </a:r>
          </a:p>
        </p:txBody>
      </p:sp>
    </p:spTree>
    <p:extLst>
      <p:ext uri="{BB962C8B-B14F-4D97-AF65-F5344CB8AC3E}">
        <p14:creationId xmlns:p14="http://schemas.microsoft.com/office/powerpoint/2010/main" val="2368328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1A3114-630B-8382-1745-7DA9922DC00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58167F-F617-0C23-3E6D-C58CC0F58EBA}"/>
              </a:ext>
            </a:extLst>
          </p:cNvPr>
          <p:cNvSpPr>
            <a:spLocks noGrp="1"/>
          </p:cNvSpPr>
          <p:nvPr>
            <p:ph type="title"/>
          </p:nvPr>
        </p:nvSpPr>
        <p:spPr>
          <a:xfrm>
            <a:off x="686834" y="1153572"/>
            <a:ext cx="3200400" cy="4461163"/>
          </a:xfrm>
        </p:spPr>
        <p:txBody>
          <a:bodyPr>
            <a:normAutofit/>
          </a:bodyPr>
          <a:lstStyle/>
          <a:p>
            <a:r>
              <a:rPr lang="en-US" sz="4100">
                <a:solidFill>
                  <a:srgbClr val="FFFFFF"/>
                </a:solidFill>
              </a:rPr>
              <a:t>Steps counselors can take to win administrative and teacher support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ACB6539-811A-DEAA-D3F4-358EC624EDB5}"/>
              </a:ext>
            </a:extLst>
          </p:cNvPr>
          <p:cNvSpPr>
            <a:spLocks noGrp="1"/>
          </p:cNvSpPr>
          <p:nvPr>
            <p:ph idx="1"/>
          </p:nvPr>
        </p:nvSpPr>
        <p:spPr>
          <a:xfrm>
            <a:off x="4447308" y="591344"/>
            <a:ext cx="6906491" cy="5585619"/>
          </a:xfrm>
        </p:spPr>
        <p:txBody>
          <a:bodyPr anchor="ctr">
            <a:normAutofit/>
          </a:bodyPr>
          <a:lstStyle/>
          <a:p>
            <a:r>
              <a:rPr lang="en-US" dirty="0"/>
              <a:t>5. Meet monthly or quarterly with your leadership team to update them on your progress and to address any issues.</a:t>
            </a:r>
          </a:p>
        </p:txBody>
      </p:sp>
    </p:spTree>
    <p:extLst>
      <p:ext uri="{BB962C8B-B14F-4D97-AF65-F5344CB8AC3E}">
        <p14:creationId xmlns:p14="http://schemas.microsoft.com/office/powerpoint/2010/main" val="1342878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BB67E0-BD57-37E4-68C8-321309DA50D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96F74B-762C-7AAA-7AA4-9795251B8BE6}"/>
              </a:ext>
            </a:extLst>
          </p:cNvPr>
          <p:cNvSpPr>
            <a:spLocks noGrp="1"/>
          </p:cNvSpPr>
          <p:nvPr>
            <p:ph type="title"/>
          </p:nvPr>
        </p:nvSpPr>
        <p:spPr>
          <a:xfrm>
            <a:off x="686834" y="1153572"/>
            <a:ext cx="3200400" cy="4461163"/>
          </a:xfrm>
        </p:spPr>
        <p:txBody>
          <a:bodyPr>
            <a:normAutofit/>
          </a:bodyPr>
          <a:lstStyle/>
          <a:p>
            <a:r>
              <a:rPr lang="en-US" sz="4100">
                <a:solidFill>
                  <a:srgbClr val="FFFFFF"/>
                </a:solidFill>
              </a:rPr>
              <a:t>Steps counselors can take to win administrative and teacher support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B296FA3-F917-DB07-5640-02E82D8BB98D}"/>
              </a:ext>
            </a:extLst>
          </p:cNvPr>
          <p:cNvSpPr>
            <a:spLocks noGrp="1"/>
          </p:cNvSpPr>
          <p:nvPr>
            <p:ph idx="1"/>
          </p:nvPr>
        </p:nvSpPr>
        <p:spPr>
          <a:xfrm>
            <a:off x="4447308" y="591344"/>
            <a:ext cx="6906491" cy="5585619"/>
          </a:xfrm>
        </p:spPr>
        <p:txBody>
          <a:bodyPr anchor="ctr">
            <a:normAutofit/>
          </a:bodyPr>
          <a:lstStyle/>
          <a:p>
            <a:r>
              <a:rPr lang="en-US" dirty="0"/>
              <a:t>6. Gather data as you implement your classroom and small group programs to show impact. </a:t>
            </a:r>
          </a:p>
          <a:p>
            <a:pPr marL="0" indent="0">
              <a:buNone/>
            </a:pPr>
            <a:r>
              <a:rPr lang="en-US" dirty="0"/>
              <a:t>Examples include: </a:t>
            </a:r>
          </a:p>
          <a:p>
            <a:r>
              <a:rPr lang="en-US" dirty="0"/>
              <a:t>teacher and student surveys</a:t>
            </a:r>
          </a:p>
          <a:p>
            <a:r>
              <a:rPr lang="en-US" dirty="0"/>
              <a:t>Student achievement, behavior, attendance and well-being data</a:t>
            </a:r>
          </a:p>
          <a:p>
            <a:r>
              <a:rPr lang="en-US" dirty="0"/>
              <a:t>Teacher well-being data</a:t>
            </a:r>
          </a:p>
        </p:txBody>
      </p:sp>
    </p:spTree>
    <p:extLst>
      <p:ext uri="{BB962C8B-B14F-4D97-AF65-F5344CB8AC3E}">
        <p14:creationId xmlns:p14="http://schemas.microsoft.com/office/powerpoint/2010/main" val="1186816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55A408B5-0C8C-1302-842E-7F828CF81A16}"/>
              </a:ext>
            </a:extLst>
          </p:cNvPr>
          <p:cNvSpPr>
            <a:spLocks noGrp="1"/>
          </p:cNvSpPr>
          <p:nvPr>
            <p:ph type="title"/>
          </p:nvPr>
        </p:nvSpPr>
        <p:spPr>
          <a:xfrm>
            <a:off x="841246" y="673770"/>
            <a:ext cx="3644489" cy="2414488"/>
          </a:xfrm>
        </p:spPr>
        <p:txBody>
          <a:bodyPr anchor="t">
            <a:normAutofit/>
          </a:bodyPr>
          <a:lstStyle/>
          <a:p>
            <a:r>
              <a:rPr lang="en-US" sz="4200">
                <a:solidFill>
                  <a:srgbClr val="FFFFFF"/>
                </a:solidFill>
              </a:rPr>
              <a:t>Collect and present the most important data</a:t>
            </a:r>
          </a:p>
        </p:txBody>
      </p:sp>
      <p:sp>
        <p:nvSpPr>
          <p:cNvPr id="3" name="Content Placeholder 2">
            <a:extLst>
              <a:ext uri="{FF2B5EF4-FFF2-40B4-BE49-F238E27FC236}">
                <a16:creationId xmlns:a16="http://schemas.microsoft.com/office/drawing/2014/main" id="{47804569-CAFD-9D9B-DD2E-7CBC37FC59FA}"/>
              </a:ext>
            </a:extLst>
          </p:cNvPr>
          <p:cNvSpPr>
            <a:spLocks noGrp="1"/>
          </p:cNvSpPr>
          <p:nvPr>
            <p:ph idx="1"/>
          </p:nvPr>
        </p:nvSpPr>
        <p:spPr>
          <a:xfrm>
            <a:off x="6095999" y="882315"/>
            <a:ext cx="5254754" cy="5294647"/>
          </a:xfrm>
        </p:spPr>
        <p:txBody>
          <a:bodyPr>
            <a:normAutofit/>
          </a:bodyPr>
          <a:lstStyle/>
          <a:p>
            <a:r>
              <a:rPr lang="en-US" sz="3200" dirty="0"/>
              <a:t>What data would be most important to your administration?</a:t>
            </a:r>
          </a:p>
          <a:p>
            <a:pPr marL="0" indent="0">
              <a:buNone/>
            </a:pPr>
            <a:endParaRPr lang="en-US" sz="3200" dirty="0"/>
          </a:p>
          <a:p>
            <a:endParaRPr lang="en-US" sz="3200" dirty="0"/>
          </a:p>
          <a:p>
            <a:r>
              <a:rPr lang="en-US" sz="3200" dirty="0"/>
              <a:t>To your teachers?</a:t>
            </a:r>
          </a:p>
        </p:txBody>
      </p:sp>
    </p:spTree>
    <p:extLst>
      <p:ext uri="{BB962C8B-B14F-4D97-AF65-F5344CB8AC3E}">
        <p14:creationId xmlns:p14="http://schemas.microsoft.com/office/powerpoint/2010/main" val="2235423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sp>
        <p:nvSpPr>
          <p:cNvPr id="1284" name="Google Shape;1284;p33"/>
          <p:cNvSpPr txBox="1">
            <a:spLocks noGrp="1"/>
          </p:cNvSpPr>
          <p:nvPr>
            <p:ph type="title"/>
          </p:nvPr>
        </p:nvSpPr>
        <p:spPr>
          <a:xfrm>
            <a:off x="544849" y="623969"/>
            <a:ext cx="11394400" cy="535600"/>
          </a:xfrm>
          <a:prstGeom prst="rect">
            <a:avLst/>
          </a:prstGeom>
          <a:noFill/>
          <a:ln>
            <a:noFill/>
          </a:ln>
        </p:spPr>
        <p:txBody>
          <a:bodyPr spcFirstLastPara="1" vert="horz" wrap="square" lIns="0" tIns="0" rIns="0" bIns="0" rtlCol="0" anchor="b" anchorCtr="0">
            <a:noAutofit/>
          </a:bodyPr>
          <a:lstStyle/>
          <a:p>
            <a:r>
              <a:rPr lang="en-US" dirty="0"/>
              <a:t>Student Success Skills Published Research Findings</a:t>
            </a:r>
            <a:endParaRPr dirty="0"/>
          </a:p>
        </p:txBody>
      </p:sp>
      <p:pic>
        <p:nvPicPr>
          <p:cNvPr id="1285" name="Google Shape;1285;p33"/>
          <p:cNvPicPr preferRelativeResize="0"/>
          <p:nvPr/>
        </p:nvPicPr>
        <p:blipFill rotWithShape="1">
          <a:blip r:embed="rId3">
            <a:alphaModFix/>
          </a:blip>
          <a:srcRect/>
          <a:stretch/>
        </p:blipFill>
        <p:spPr>
          <a:xfrm>
            <a:off x="544834" y="1365641"/>
            <a:ext cx="11394401" cy="5129695"/>
          </a:xfrm>
          <a:prstGeom prst="rect">
            <a:avLst/>
          </a:prstGeom>
          <a:noFill/>
          <a:ln>
            <a:noFill/>
          </a:ln>
        </p:spPr>
      </p:pic>
    </p:spTree>
    <p:extLst>
      <p:ext uri="{BB962C8B-B14F-4D97-AF65-F5344CB8AC3E}">
        <p14:creationId xmlns:p14="http://schemas.microsoft.com/office/powerpoint/2010/main" val="2063761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1"/>
          <p:cNvSpPr txBox="1">
            <a:spLocks noGrp="1"/>
          </p:cNvSpPr>
          <p:nvPr>
            <p:ph type="title"/>
          </p:nvPr>
        </p:nvSpPr>
        <p:spPr>
          <a:xfrm>
            <a:off x="106681" y="38537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4000" b="1" dirty="0">
                <a:latin typeface="BIG CASLON MEDIUM" panose="02000603090000020003" pitchFamily="2" charset="-79"/>
                <a:ea typeface="Comic Sans MS"/>
                <a:cs typeface="BIG CASLON MEDIUM" panose="02000603090000020003" pitchFamily="2" charset="-79"/>
                <a:sym typeface="Comic Sans MS"/>
              </a:rPr>
              <a:t>So, What’s In It For Me (WIIFM)?</a:t>
            </a:r>
            <a:endParaRPr sz="4000" b="1" dirty="0">
              <a:latin typeface="BIG CASLON MEDIUM" panose="02000603090000020003" pitchFamily="2" charset="-79"/>
              <a:ea typeface="Comic Sans MS"/>
              <a:cs typeface="BIG CASLON MEDIUM" panose="02000603090000020003" pitchFamily="2" charset="-79"/>
              <a:sym typeface="Comic Sans MS"/>
            </a:endParaRPr>
          </a:p>
        </p:txBody>
      </p:sp>
      <p:sp>
        <p:nvSpPr>
          <p:cNvPr id="175" name="Google Shape;175;p11"/>
          <p:cNvSpPr txBox="1">
            <a:spLocks noGrp="1"/>
          </p:cNvSpPr>
          <p:nvPr>
            <p:ph type="body" idx="1"/>
          </p:nvPr>
        </p:nvSpPr>
        <p:spPr>
          <a:xfrm>
            <a:off x="182131" y="1806889"/>
            <a:ext cx="10515600" cy="5167200"/>
          </a:xfrm>
          <a:prstGeom prst="rect">
            <a:avLst/>
          </a:prstGeom>
          <a:noFill/>
          <a:ln>
            <a:noFill/>
          </a:ln>
        </p:spPr>
        <p:txBody>
          <a:bodyPr spcFirstLastPara="1" wrap="square" lIns="91425" tIns="45700" rIns="91425" bIns="45700" anchor="t" anchorCtr="0">
            <a:normAutofit/>
          </a:bodyPr>
          <a:lstStyle/>
          <a:p>
            <a:pPr marL="228600" lvl="0" indent="-215900" algn="l" rtl="0">
              <a:lnSpc>
                <a:spcPct val="90000"/>
              </a:lnSpc>
              <a:spcBef>
                <a:spcPts val="0"/>
              </a:spcBef>
              <a:spcAft>
                <a:spcPts val="0"/>
              </a:spcAft>
              <a:buClr>
                <a:schemeClr val="dk1"/>
              </a:buClr>
              <a:buSzPts val="3000"/>
              <a:buFont typeface="Comic Sans MS"/>
              <a:buChar char="•"/>
            </a:pPr>
            <a:r>
              <a:rPr lang="en-US" dirty="0">
                <a:latin typeface="Big Caslon Medium" panose="02000603090000020003" pitchFamily="2" charset="-79"/>
                <a:ea typeface="Comic Sans MS"/>
                <a:cs typeface="Big Caslon Medium" panose="02000603090000020003" pitchFamily="2" charset="-79"/>
                <a:sym typeface="Comic Sans MS"/>
              </a:rPr>
              <a:t>Improved cognitive, social and self-management </a:t>
            </a:r>
            <a:r>
              <a:rPr lang="en-US" sz="2800" dirty="0">
                <a:latin typeface="Big Caslon Medium" panose="02000603090000020003" pitchFamily="2" charset="-79"/>
                <a:ea typeface="Comic Sans MS"/>
                <a:cs typeface="Big Caslon Medium" panose="02000603090000020003" pitchFamily="2" charset="-79"/>
                <a:sym typeface="Comic Sans MS"/>
              </a:rPr>
              <a:t> skills result in: </a:t>
            </a:r>
            <a:endParaRPr sz="2800" dirty="0">
              <a:latin typeface="Big Caslon Medium" panose="02000603090000020003" pitchFamily="2" charset="-79"/>
              <a:ea typeface="Comic Sans MS"/>
              <a:cs typeface="Big Caslon Medium" panose="02000603090000020003" pitchFamily="2" charset="-79"/>
              <a:sym typeface="Comic Sans MS"/>
            </a:endParaRPr>
          </a:p>
          <a:p>
            <a:pPr marL="685800" lvl="1" indent="-215900" algn="l" rtl="0">
              <a:lnSpc>
                <a:spcPct val="90000"/>
              </a:lnSpc>
              <a:spcBef>
                <a:spcPts val="500"/>
              </a:spcBef>
              <a:spcAft>
                <a:spcPts val="0"/>
              </a:spcAft>
              <a:buClr>
                <a:schemeClr val="dk1"/>
              </a:buClr>
              <a:buSzPts val="2400"/>
              <a:buFont typeface="Comic Sans MS"/>
              <a:buChar char="•"/>
            </a:pPr>
            <a:r>
              <a:rPr lang="en-US" sz="2800" dirty="0">
                <a:latin typeface="Big Caslon Medium" panose="02000603090000020003" pitchFamily="2" charset="-79"/>
                <a:ea typeface="Comic Sans MS"/>
                <a:cs typeface="Big Caslon Medium" panose="02000603090000020003" pitchFamily="2" charset="-79"/>
                <a:sym typeface="Comic Sans MS"/>
              </a:rPr>
              <a:t>Improved academic achievement</a:t>
            </a:r>
          </a:p>
          <a:p>
            <a:pPr marL="685800" lvl="1" indent="-215900" algn="l" rtl="0">
              <a:lnSpc>
                <a:spcPct val="90000"/>
              </a:lnSpc>
              <a:spcBef>
                <a:spcPts val="500"/>
              </a:spcBef>
              <a:spcAft>
                <a:spcPts val="0"/>
              </a:spcAft>
              <a:buClr>
                <a:schemeClr val="dk1"/>
              </a:buClr>
              <a:buSzPts val="2400"/>
              <a:buFont typeface="Comic Sans MS"/>
              <a:buChar char="•"/>
            </a:pPr>
            <a:r>
              <a:rPr lang="en-US" sz="2800" dirty="0">
                <a:latin typeface="Big Caslon Medium" panose="02000603090000020003" pitchFamily="2" charset="-79"/>
                <a:ea typeface="Comic Sans MS"/>
                <a:cs typeface="Big Caslon Medium" panose="02000603090000020003" pitchFamily="2" charset="-79"/>
                <a:sym typeface="Comic Sans MS"/>
              </a:rPr>
              <a:t>Improved relationships with peers, classmates</a:t>
            </a:r>
            <a:endParaRPr sz="2800" dirty="0">
              <a:latin typeface="Big Caslon Medium" panose="02000603090000020003" pitchFamily="2" charset="-79"/>
              <a:ea typeface="Comic Sans MS"/>
              <a:cs typeface="Big Caslon Medium" panose="02000603090000020003" pitchFamily="2" charset="-79"/>
              <a:sym typeface="Comic Sans MS"/>
            </a:endParaRPr>
          </a:p>
          <a:p>
            <a:pPr marL="685800" lvl="1" indent="-215900" algn="l" rtl="0">
              <a:lnSpc>
                <a:spcPct val="90000"/>
              </a:lnSpc>
              <a:spcBef>
                <a:spcPts val="500"/>
              </a:spcBef>
              <a:spcAft>
                <a:spcPts val="0"/>
              </a:spcAft>
              <a:buClr>
                <a:schemeClr val="dk1"/>
              </a:buClr>
              <a:buSzPts val="2400"/>
              <a:buFont typeface="Comic Sans MS"/>
              <a:buChar char="•"/>
            </a:pPr>
            <a:r>
              <a:rPr lang="en-US" sz="2800" dirty="0">
                <a:latin typeface="Big Caslon Medium" panose="02000603090000020003" pitchFamily="2" charset="-79"/>
                <a:ea typeface="Comic Sans MS"/>
                <a:cs typeface="Big Caslon Medium" panose="02000603090000020003" pitchFamily="2" charset="-79"/>
                <a:sym typeface="Comic Sans MS"/>
              </a:rPr>
              <a:t>Improved relationships with teachers, school personnel</a:t>
            </a:r>
            <a:endParaRPr sz="2800" dirty="0">
              <a:latin typeface="Big Caslon Medium" panose="02000603090000020003" pitchFamily="2" charset="-79"/>
              <a:ea typeface="Comic Sans MS"/>
              <a:cs typeface="Big Caslon Medium" panose="02000603090000020003" pitchFamily="2" charset="-79"/>
              <a:sym typeface="Comic Sans MS"/>
            </a:endParaRPr>
          </a:p>
          <a:p>
            <a:pPr marL="685800" lvl="1" indent="-215900" algn="l" rtl="0">
              <a:lnSpc>
                <a:spcPct val="90000"/>
              </a:lnSpc>
              <a:spcBef>
                <a:spcPts val="500"/>
              </a:spcBef>
              <a:spcAft>
                <a:spcPts val="0"/>
              </a:spcAft>
              <a:buClr>
                <a:schemeClr val="dk1"/>
              </a:buClr>
              <a:buSzPts val="2400"/>
              <a:buFont typeface="Comic Sans MS"/>
              <a:buChar char="•"/>
            </a:pPr>
            <a:r>
              <a:rPr lang="en-US" sz="2800" dirty="0">
                <a:latin typeface="Big Caslon Medium" panose="02000603090000020003" pitchFamily="2" charset="-79"/>
                <a:ea typeface="Comic Sans MS"/>
                <a:cs typeface="Big Caslon Medium" panose="02000603090000020003" pitchFamily="2" charset="-79"/>
                <a:sym typeface="Comic Sans MS"/>
              </a:rPr>
              <a:t>More effective communication skills</a:t>
            </a:r>
            <a:endParaRPr sz="2800" dirty="0">
              <a:latin typeface="Big Caslon Medium" panose="02000603090000020003" pitchFamily="2" charset="-79"/>
              <a:ea typeface="Comic Sans MS"/>
              <a:cs typeface="Big Caslon Medium" panose="02000603090000020003" pitchFamily="2" charset="-79"/>
              <a:sym typeface="Comic Sans MS"/>
            </a:endParaRPr>
          </a:p>
          <a:p>
            <a:pPr marL="685800" lvl="1" indent="-215900" algn="l" rtl="0">
              <a:lnSpc>
                <a:spcPct val="90000"/>
              </a:lnSpc>
              <a:spcBef>
                <a:spcPts val="500"/>
              </a:spcBef>
              <a:spcAft>
                <a:spcPts val="0"/>
              </a:spcAft>
              <a:buClr>
                <a:schemeClr val="dk1"/>
              </a:buClr>
              <a:buSzPts val="2400"/>
              <a:buFont typeface="Comic Sans MS"/>
              <a:buChar char="•"/>
            </a:pPr>
            <a:r>
              <a:rPr lang="en-US" sz="2800" dirty="0">
                <a:latin typeface="Big Caslon Medium" panose="02000603090000020003" pitchFamily="2" charset="-79"/>
                <a:ea typeface="Comic Sans MS"/>
                <a:cs typeface="Big Caslon Medium" panose="02000603090000020003" pitchFamily="2" charset="-79"/>
                <a:sym typeface="Comic Sans MS"/>
              </a:rPr>
              <a:t>Improved problem-solving skills, conflict resolution skills</a:t>
            </a:r>
            <a:endParaRPr sz="2800" dirty="0">
              <a:latin typeface="Big Caslon Medium" panose="02000603090000020003" pitchFamily="2" charset="-79"/>
              <a:ea typeface="Comic Sans MS"/>
              <a:cs typeface="Big Caslon Medium" panose="02000603090000020003" pitchFamily="2" charset="-79"/>
              <a:sym typeface="Comic Sans MS"/>
            </a:endParaRPr>
          </a:p>
          <a:p>
            <a:pPr marL="685800" lvl="1" indent="-215900" algn="l" rtl="0">
              <a:lnSpc>
                <a:spcPct val="90000"/>
              </a:lnSpc>
              <a:spcBef>
                <a:spcPts val="500"/>
              </a:spcBef>
              <a:spcAft>
                <a:spcPts val="0"/>
              </a:spcAft>
              <a:buClr>
                <a:schemeClr val="dk1"/>
              </a:buClr>
              <a:buSzPts val="2400"/>
              <a:buFont typeface="Comic Sans MS"/>
              <a:buChar char="•"/>
            </a:pPr>
            <a:r>
              <a:rPr lang="en-US" sz="2800" dirty="0">
                <a:latin typeface="Big Caslon Medium" panose="02000603090000020003" pitchFamily="2" charset="-79"/>
                <a:ea typeface="Comic Sans MS"/>
                <a:cs typeface="Big Caslon Medium" panose="02000603090000020003" pitchFamily="2" charset="-79"/>
                <a:sym typeface="Comic Sans MS"/>
              </a:rPr>
              <a:t>Feeling happier, healthier, less stressed, anxious</a:t>
            </a:r>
            <a:endParaRPr sz="2800" dirty="0">
              <a:latin typeface="Big Caslon Medium" panose="02000603090000020003" pitchFamily="2" charset="-79"/>
              <a:ea typeface="Comic Sans MS"/>
              <a:cs typeface="Big Caslon Medium" panose="02000603090000020003" pitchFamily="2" charset="-79"/>
              <a:sym typeface="Comic Sans MS"/>
            </a:endParaRPr>
          </a:p>
          <a:p>
            <a:pPr marL="685800" lvl="1" indent="-215900" algn="l" rtl="0">
              <a:lnSpc>
                <a:spcPct val="90000"/>
              </a:lnSpc>
              <a:spcBef>
                <a:spcPts val="500"/>
              </a:spcBef>
              <a:spcAft>
                <a:spcPts val="0"/>
              </a:spcAft>
              <a:buClr>
                <a:schemeClr val="dk1"/>
              </a:buClr>
              <a:buSzPts val="2400"/>
              <a:buFont typeface="Comic Sans MS"/>
              <a:buChar char="•"/>
            </a:pPr>
            <a:r>
              <a:rPr lang="en-US" sz="2800" dirty="0">
                <a:latin typeface="Big Caslon Medium" panose="02000603090000020003" pitchFamily="2" charset="-79"/>
                <a:ea typeface="Comic Sans MS"/>
                <a:cs typeface="Big Caslon Medium" panose="02000603090000020003" pitchFamily="2" charset="-79"/>
                <a:sym typeface="Comic Sans MS"/>
              </a:rPr>
              <a:t>Positive perceptions of classroom and school climate (safer, caring, supportive, encouraging)</a:t>
            </a:r>
            <a:endParaRPr sz="2800" dirty="0">
              <a:latin typeface="Big Caslon Medium" panose="02000603090000020003" pitchFamily="2" charset="-79"/>
              <a:ea typeface="Comic Sans MS"/>
              <a:cs typeface="Big Caslon Medium" panose="02000603090000020003" pitchFamily="2" charset="-79"/>
              <a:sym typeface="Comic Sans MS"/>
            </a:endParaRPr>
          </a:p>
          <a:p>
            <a:pPr marL="685800" lvl="1" indent="-215900" algn="l" rtl="0">
              <a:lnSpc>
                <a:spcPct val="90000"/>
              </a:lnSpc>
              <a:spcBef>
                <a:spcPts val="500"/>
              </a:spcBef>
              <a:spcAft>
                <a:spcPts val="0"/>
              </a:spcAft>
              <a:buClr>
                <a:schemeClr val="dk1"/>
              </a:buClr>
              <a:buSzPts val="2400"/>
              <a:buFont typeface="Comic Sans MS"/>
              <a:buChar char="•"/>
            </a:pPr>
            <a:r>
              <a:rPr lang="en-US" sz="2800" dirty="0">
                <a:latin typeface="Big Caslon Medium" panose="02000603090000020003" pitchFamily="2" charset="-79"/>
                <a:ea typeface="Comic Sans MS"/>
                <a:cs typeface="Big Caslon Medium" panose="02000603090000020003" pitchFamily="2" charset="-79"/>
                <a:sym typeface="Comic Sans MS"/>
              </a:rPr>
              <a:t>Increased sense of motivation, engagement</a:t>
            </a:r>
            <a:endParaRPr sz="2800" dirty="0">
              <a:latin typeface="Big Caslon Medium" panose="02000603090000020003" pitchFamily="2" charset="-79"/>
              <a:ea typeface="Comic Sans MS"/>
              <a:cs typeface="Big Caslon Medium" panose="02000603090000020003" pitchFamily="2" charset="-79"/>
              <a:sym typeface="Comic Sans MS"/>
            </a:endParaRPr>
          </a:p>
        </p:txBody>
      </p:sp>
      <p:pic>
        <p:nvPicPr>
          <p:cNvPr id="176" name="Google Shape;176;p11"/>
          <p:cNvPicPr preferRelativeResize="0"/>
          <p:nvPr/>
        </p:nvPicPr>
        <p:blipFill rotWithShape="1">
          <a:blip r:embed="rId3">
            <a:alphaModFix/>
          </a:blip>
          <a:srcRect/>
          <a:stretch/>
        </p:blipFill>
        <p:spPr>
          <a:xfrm>
            <a:off x="7960659" y="-167640"/>
            <a:ext cx="3972260" cy="2216359"/>
          </a:xfrm>
          <a:prstGeom prst="rect">
            <a:avLst/>
          </a:prstGeom>
          <a:noFill/>
          <a:ln>
            <a:noFill/>
          </a:ln>
        </p:spPr>
      </p:pic>
    </p:spTree>
    <p:extLst>
      <p:ext uri="{BB962C8B-B14F-4D97-AF65-F5344CB8AC3E}">
        <p14:creationId xmlns:p14="http://schemas.microsoft.com/office/powerpoint/2010/main" val="26721865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sp>
        <p:nvSpPr>
          <p:cNvPr id="1182" name="Google Shape;1182;p24"/>
          <p:cNvSpPr txBox="1">
            <a:spLocks noGrp="1"/>
          </p:cNvSpPr>
          <p:nvPr>
            <p:ph type="title" idx="2"/>
          </p:nvPr>
        </p:nvSpPr>
        <p:spPr>
          <a:xfrm>
            <a:off x="2904740" y="1649351"/>
            <a:ext cx="3644400" cy="535600"/>
          </a:xfrm>
          <a:prstGeom prst="rect">
            <a:avLst/>
          </a:prstGeom>
          <a:noFill/>
          <a:ln>
            <a:noFill/>
          </a:ln>
        </p:spPr>
        <p:txBody>
          <a:bodyPr spcFirstLastPara="1" vert="horz" wrap="square" lIns="0" tIns="0" rIns="0" bIns="0" rtlCol="0" anchor="b" anchorCtr="0">
            <a:noAutofit/>
          </a:bodyPr>
          <a:lstStyle/>
          <a:p>
            <a:r>
              <a:rPr lang="en-US" u="sng">
                <a:solidFill>
                  <a:srgbClr val="4A86E8"/>
                </a:solidFill>
                <a:hlinkClick r:id="rId3">
                  <a:extLst>
                    <a:ext uri="{A12FA001-AC4F-418D-AE19-62706E023703}">
                      <ahyp:hlinkClr xmlns:ahyp="http://schemas.microsoft.com/office/drawing/2018/hyperlinkcolor" val="tx"/>
                    </a:ext>
                  </a:extLst>
                </a:hlinkClick>
              </a:rPr>
              <a:t>Collaborative for Academic, Social,</a:t>
            </a:r>
            <a:endParaRPr>
              <a:solidFill>
                <a:srgbClr val="4A86E8"/>
              </a:solidFill>
            </a:endParaRPr>
          </a:p>
          <a:p>
            <a:r>
              <a:rPr lang="en-US" u="sng">
                <a:solidFill>
                  <a:srgbClr val="4A86E8"/>
                </a:solidFill>
                <a:hlinkClick r:id="rId3">
                  <a:extLst>
                    <a:ext uri="{A12FA001-AC4F-418D-AE19-62706E023703}">
                      <ahyp:hlinkClr xmlns:ahyp="http://schemas.microsoft.com/office/drawing/2018/hyperlinkcolor" val="tx"/>
                    </a:ext>
                  </a:extLst>
                </a:hlinkClick>
              </a:rPr>
              <a:t>and Emotional Learning (CASEL) Program Guides</a:t>
            </a:r>
            <a:endParaRPr>
              <a:solidFill>
                <a:srgbClr val="4A86E8"/>
              </a:solidFill>
            </a:endParaRPr>
          </a:p>
        </p:txBody>
      </p:sp>
      <p:sp>
        <p:nvSpPr>
          <p:cNvPr id="1183" name="Google Shape;1183;p24"/>
          <p:cNvSpPr txBox="1">
            <a:spLocks noGrp="1"/>
          </p:cNvSpPr>
          <p:nvPr>
            <p:ph type="title" idx="6"/>
          </p:nvPr>
        </p:nvSpPr>
        <p:spPr>
          <a:xfrm>
            <a:off x="1501767" y="0"/>
            <a:ext cx="10312000" cy="1096000"/>
          </a:xfrm>
          <a:prstGeom prst="rect">
            <a:avLst/>
          </a:prstGeom>
          <a:noFill/>
          <a:ln>
            <a:noFill/>
          </a:ln>
        </p:spPr>
        <p:txBody>
          <a:bodyPr spcFirstLastPara="1" vert="horz" wrap="square" lIns="0" tIns="0" rIns="0" bIns="0" rtlCol="0" anchor="b" anchorCtr="0">
            <a:noAutofit/>
          </a:bodyPr>
          <a:lstStyle/>
          <a:p>
            <a:r>
              <a:rPr lang="en-US" dirty="0"/>
              <a:t>One or more of the the Student Success Skills Programs </a:t>
            </a:r>
            <a:br>
              <a:rPr lang="en-US" dirty="0"/>
            </a:br>
            <a:r>
              <a:rPr lang="en-US" dirty="0"/>
              <a:t>are featured in all six of these evidence-based guides </a:t>
            </a:r>
            <a:endParaRPr dirty="0"/>
          </a:p>
        </p:txBody>
      </p:sp>
      <p:pic>
        <p:nvPicPr>
          <p:cNvPr id="1184" name="Google Shape;1184;p24"/>
          <p:cNvPicPr preferRelativeResize="0"/>
          <p:nvPr/>
        </p:nvPicPr>
        <p:blipFill rotWithShape="1">
          <a:blip r:embed="rId4">
            <a:alphaModFix/>
          </a:blip>
          <a:srcRect/>
          <a:stretch/>
        </p:blipFill>
        <p:spPr>
          <a:xfrm>
            <a:off x="492300" y="1266098"/>
            <a:ext cx="1810600" cy="903933"/>
          </a:xfrm>
          <a:prstGeom prst="rect">
            <a:avLst/>
          </a:prstGeom>
          <a:noFill/>
          <a:ln>
            <a:noFill/>
          </a:ln>
        </p:spPr>
      </p:pic>
      <p:sp>
        <p:nvSpPr>
          <p:cNvPr id="1185" name="Google Shape;1185;p24"/>
          <p:cNvSpPr txBox="1">
            <a:spLocks noGrp="1"/>
          </p:cNvSpPr>
          <p:nvPr>
            <p:ph type="title" idx="2"/>
          </p:nvPr>
        </p:nvSpPr>
        <p:spPr>
          <a:xfrm>
            <a:off x="2904740" y="2738317"/>
            <a:ext cx="3644400" cy="535600"/>
          </a:xfrm>
          <a:prstGeom prst="rect">
            <a:avLst/>
          </a:prstGeom>
          <a:noFill/>
          <a:ln>
            <a:noFill/>
          </a:ln>
        </p:spPr>
        <p:txBody>
          <a:bodyPr spcFirstLastPara="1" vert="horz" wrap="square" lIns="0" tIns="0" rIns="0" bIns="0" rtlCol="0" anchor="b" anchorCtr="0">
            <a:noAutofit/>
          </a:bodyPr>
          <a:lstStyle/>
          <a:p>
            <a:r>
              <a:rPr lang="en-US" u="sng">
                <a:solidFill>
                  <a:srgbClr val="4A86E8"/>
                </a:solidFill>
                <a:hlinkClick r:id="rId5">
                  <a:extLst>
                    <a:ext uri="{A12FA001-AC4F-418D-AE19-62706E023703}">
                      <ahyp:hlinkClr xmlns:ahyp="http://schemas.microsoft.com/office/drawing/2018/hyperlinkcolor" val="tx"/>
                    </a:ext>
                  </a:extLst>
                </a:hlinkClick>
              </a:rPr>
              <a:t>What Works Clearinghouse</a:t>
            </a:r>
            <a:endParaRPr u="sng">
              <a:solidFill>
                <a:srgbClr val="4A86E8"/>
              </a:solidFill>
            </a:endParaRPr>
          </a:p>
        </p:txBody>
      </p:sp>
      <p:pic>
        <p:nvPicPr>
          <p:cNvPr id="1186" name="Google Shape;1186;p24"/>
          <p:cNvPicPr preferRelativeResize="0"/>
          <p:nvPr/>
        </p:nvPicPr>
        <p:blipFill rotWithShape="1">
          <a:blip r:embed="rId6">
            <a:alphaModFix/>
          </a:blip>
          <a:srcRect/>
          <a:stretch/>
        </p:blipFill>
        <p:spPr>
          <a:xfrm>
            <a:off x="492300" y="2728433"/>
            <a:ext cx="1810600" cy="660000"/>
          </a:xfrm>
          <a:prstGeom prst="rect">
            <a:avLst/>
          </a:prstGeom>
          <a:noFill/>
          <a:ln>
            <a:noFill/>
          </a:ln>
        </p:spPr>
      </p:pic>
      <p:pic>
        <p:nvPicPr>
          <p:cNvPr id="1187" name="Google Shape;1187;p24"/>
          <p:cNvPicPr preferRelativeResize="0"/>
          <p:nvPr/>
        </p:nvPicPr>
        <p:blipFill rotWithShape="1">
          <a:blip r:embed="rId7">
            <a:alphaModFix/>
          </a:blip>
          <a:srcRect/>
          <a:stretch/>
        </p:blipFill>
        <p:spPr>
          <a:xfrm>
            <a:off x="492300" y="3827267"/>
            <a:ext cx="1810600" cy="708000"/>
          </a:xfrm>
          <a:prstGeom prst="rect">
            <a:avLst/>
          </a:prstGeom>
          <a:noFill/>
          <a:ln>
            <a:noFill/>
          </a:ln>
        </p:spPr>
      </p:pic>
      <p:sp>
        <p:nvSpPr>
          <p:cNvPr id="1188" name="Google Shape;1188;p24"/>
          <p:cNvSpPr txBox="1"/>
          <p:nvPr/>
        </p:nvSpPr>
        <p:spPr>
          <a:xfrm>
            <a:off x="2726933" y="3747533"/>
            <a:ext cx="4000000" cy="4000000"/>
          </a:xfrm>
          <a:prstGeom prst="rect">
            <a:avLst/>
          </a:prstGeom>
          <a:noFill/>
          <a:ln>
            <a:noFill/>
          </a:ln>
        </p:spPr>
        <p:txBody>
          <a:bodyPr spcFirstLastPara="1" wrap="square" lIns="121900" tIns="121900" rIns="121900" bIns="121900" anchor="t" anchorCtr="0">
            <a:noAutofit/>
          </a:bodyPr>
          <a:lstStyle/>
          <a:p>
            <a:pPr algn="ctr">
              <a:lnSpc>
                <a:spcPct val="106250"/>
              </a:lnSpc>
              <a:buClr>
                <a:srgbClr val="000000"/>
              </a:buClr>
              <a:buSzPts val="1400"/>
            </a:pPr>
            <a:r>
              <a:rPr lang="en-US" sz="1867" u="sng">
                <a:solidFill>
                  <a:srgbClr val="4A86E8"/>
                </a:solidFill>
                <a:latin typeface="Oswald SemiBold"/>
                <a:ea typeface="Oswald SemiBold"/>
                <a:cs typeface="Oswald SemiBold"/>
                <a:sym typeface="Oswald SemiBold"/>
                <a:hlinkClick r:id="rId8">
                  <a:extLst>
                    <a:ext uri="{A12FA001-AC4F-418D-AE19-62706E023703}">
                      <ahyp:hlinkClr xmlns:ahyp="http://schemas.microsoft.com/office/drawing/2018/hyperlinkcolor" val="tx"/>
                    </a:ext>
                  </a:extLst>
                </a:hlinkClick>
              </a:rPr>
              <a:t>SAMHSA Evidence-Based Practices Resource Center</a:t>
            </a:r>
            <a:endParaRPr sz="3200" b="1">
              <a:solidFill>
                <a:srgbClr val="1E384B"/>
              </a:solidFill>
              <a:latin typeface="Verdana"/>
              <a:ea typeface="Verdana"/>
              <a:cs typeface="Verdana"/>
              <a:sym typeface="Verdana"/>
            </a:endParaRPr>
          </a:p>
          <a:p>
            <a:pPr algn="ctr">
              <a:lnSpc>
                <a:spcPct val="115000"/>
              </a:lnSpc>
              <a:spcBef>
                <a:spcPts val="1067"/>
              </a:spcBef>
              <a:buClr>
                <a:srgbClr val="000000"/>
              </a:buClr>
              <a:buSzPts val="1100"/>
            </a:pPr>
            <a:endParaRPr sz="1467">
              <a:solidFill>
                <a:srgbClr val="000000"/>
              </a:solidFill>
              <a:latin typeface="Arial"/>
              <a:ea typeface="Arial"/>
              <a:cs typeface="Arial"/>
              <a:sym typeface="Arial"/>
            </a:endParaRPr>
          </a:p>
        </p:txBody>
      </p:sp>
      <p:pic>
        <p:nvPicPr>
          <p:cNvPr id="1189" name="Google Shape;1189;p24"/>
          <p:cNvPicPr preferRelativeResize="0"/>
          <p:nvPr/>
        </p:nvPicPr>
        <p:blipFill rotWithShape="1">
          <a:blip r:embed="rId9">
            <a:alphaModFix/>
          </a:blip>
          <a:srcRect/>
          <a:stretch/>
        </p:blipFill>
        <p:spPr>
          <a:xfrm>
            <a:off x="492300" y="5023334"/>
            <a:ext cx="1810600" cy="903933"/>
          </a:xfrm>
          <a:prstGeom prst="rect">
            <a:avLst/>
          </a:prstGeom>
          <a:noFill/>
          <a:ln>
            <a:noFill/>
          </a:ln>
        </p:spPr>
      </p:pic>
      <p:sp>
        <p:nvSpPr>
          <p:cNvPr id="1190" name="Google Shape;1190;p24"/>
          <p:cNvSpPr txBox="1"/>
          <p:nvPr/>
        </p:nvSpPr>
        <p:spPr>
          <a:xfrm>
            <a:off x="2354333" y="5086500"/>
            <a:ext cx="4745200" cy="4000000"/>
          </a:xfrm>
          <a:prstGeom prst="rect">
            <a:avLst/>
          </a:prstGeom>
          <a:noFill/>
          <a:ln>
            <a:noFill/>
          </a:ln>
        </p:spPr>
        <p:txBody>
          <a:bodyPr spcFirstLastPara="1" wrap="square" lIns="121900" tIns="121900" rIns="121900" bIns="121900" anchor="t" anchorCtr="0">
            <a:noAutofit/>
          </a:bodyPr>
          <a:lstStyle/>
          <a:p>
            <a:pPr algn="ctr">
              <a:buClr>
                <a:srgbClr val="000000"/>
              </a:buClr>
              <a:buSzPts val="1400"/>
            </a:pPr>
            <a:r>
              <a:rPr lang="en-US" sz="1867" u="sng">
                <a:solidFill>
                  <a:srgbClr val="4A86E8"/>
                </a:solidFill>
                <a:latin typeface="Oswald SemiBold"/>
                <a:ea typeface="Oswald SemiBold"/>
                <a:cs typeface="Oswald SemiBold"/>
                <a:sym typeface="Oswald SemiBold"/>
                <a:hlinkClick r:id="rId10">
                  <a:extLst>
                    <a:ext uri="{A12FA001-AC4F-418D-AE19-62706E023703}">
                      <ahyp:hlinkClr xmlns:ahyp="http://schemas.microsoft.com/office/drawing/2018/hyperlinkcolor" val="tx"/>
                    </a:ext>
                  </a:extLst>
                </a:hlinkClick>
              </a:rPr>
              <a:t>The Best Evidence Encyclopedia</a:t>
            </a:r>
            <a:endParaRPr sz="1867" u="sng">
              <a:solidFill>
                <a:srgbClr val="4A86E8"/>
              </a:solidFill>
              <a:latin typeface="Oswald SemiBold"/>
              <a:ea typeface="Oswald SemiBold"/>
              <a:cs typeface="Oswald SemiBold"/>
              <a:sym typeface="Oswald SemiBold"/>
            </a:endParaRPr>
          </a:p>
          <a:p>
            <a:pPr algn="ctr">
              <a:buClr>
                <a:srgbClr val="000000"/>
              </a:buClr>
              <a:buSzPts val="1400"/>
            </a:pPr>
            <a:r>
              <a:rPr lang="en-US" sz="1867" u="sng">
                <a:solidFill>
                  <a:srgbClr val="4A86E8"/>
                </a:solidFill>
                <a:latin typeface="Oswald SemiBold"/>
                <a:ea typeface="Oswald SemiBold"/>
                <a:cs typeface="Oswald SemiBold"/>
                <a:sym typeface="Oswald SemiBold"/>
                <a:hlinkClick r:id="rId10">
                  <a:extLst>
                    <a:ext uri="{A12FA001-AC4F-418D-AE19-62706E023703}">
                      <ahyp:hlinkClr xmlns:ahyp="http://schemas.microsoft.com/office/drawing/2018/hyperlinkcolor" val="tx"/>
                    </a:ext>
                  </a:extLst>
                </a:hlinkClick>
              </a:rPr>
              <a:t>Center for Data-Driven Reform in Education</a:t>
            </a:r>
            <a:endParaRPr sz="1867" u="sng">
              <a:solidFill>
                <a:srgbClr val="4A86E8"/>
              </a:solidFill>
              <a:latin typeface="Oswald SemiBold"/>
              <a:ea typeface="Oswald SemiBold"/>
              <a:cs typeface="Oswald SemiBold"/>
              <a:sym typeface="Oswald SemiBold"/>
            </a:endParaRPr>
          </a:p>
          <a:p>
            <a:pPr algn="ctr">
              <a:buClr>
                <a:srgbClr val="000000"/>
              </a:buClr>
              <a:buSzPts val="1400"/>
            </a:pPr>
            <a:r>
              <a:rPr lang="en-US" sz="1867" u="sng">
                <a:solidFill>
                  <a:srgbClr val="4A86E8"/>
                </a:solidFill>
                <a:latin typeface="Oswald SemiBold"/>
                <a:ea typeface="Oswald SemiBold"/>
                <a:cs typeface="Oswald SemiBold"/>
                <a:sym typeface="Oswald SemiBold"/>
                <a:hlinkClick r:id="rId10">
                  <a:extLst>
                    <a:ext uri="{A12FA001-AC4F-418D-AE19-62706E023703}">
                      <ahyp:hlinkClr xmlns:ahyp="http://schemas.microsoft.com/office/drawing/2018/hyperlinkcolor" val="tx"/>
                    </a:ext>
                  </a:extLst>
                </a:hlinkClick>
              </a:rPr>
              <a:t>Johns Hopkins University</a:t>
            </a:r>
            <a:endParaRPr sz="1867">
              <a:solidFill>
                <a:srgbClr val="000000"/>
              </a:solidFill>
              <a:latin typeface="Arial"/>
              <a:ea typeface="Arial"/>
              <a:cs typeface="Arial"/>
              <a:sym typeface="Arial"/>
            </a:endParaRPr>
          </a:p>
        </p:txBody>
      </p:sp>
      <p:sp>
        <p:nvSpPr>
          <p:cNvPr id="1191" name="Google Shape;1191;p24"/>
          <p:cNvSpPr txBox="1"/>
          <p:nvPr/>
        </p:nvSpPr>
        <p:spPr>
          <a:xfrm>
            <a:off x="9477867" y="1744151"/>
            <a:ext cx="2641600" cy="1148800"/>
          </a:xfrm>
          <a:prstGeom prst="rect">
            <a:avLst/>
          </a:prstGeom>
          <a:noFill/>
          <a:ln>
            <a:noFill/>
          </a:ln>
        </p:spPr>
        <p:txBody>
          <a:bodyPr spcFirstLastPara="1" wrap="square" lIns="121900" tIns="121900" rIns="121900" bIns="121900" anchor="t" anchorCtr="0">
            <a:noAutofit/>
          </a:bodyPr>
          <a:lstStyle/>
          <a:p>
            <a:pPr algn="ctr">
              <a:buClr>
                <a:srgbClr val="000000"/>
              </a:buClr>
              <a:buSzPts val="1400"/>
            </a:pPr>
            <a:r>
              <a:rPr lang="en-US" sz="1867" u="sng">
                <a:solidFill>
                  <a:schemeClr val="hlink"/>
                </a:solidFill>
                <a:latin typeface="Oswald SemiBold"/>
                <a:ea typeface="Oswald SemiBold"/>
                <a:cs typeface="Oswald SemiBold"/>
                <a:sym typeface="Oswald SemiBold"/>
                <a:hlinkClick r:id="rId11"/>
              </a:rPr>
              <a:t>Fredrickson Center for </a:t>
            </a:r>
            <a:r>
              <a:rPr lang="en-US" sz="1867" u="sng">
                <a:solidFill>
                  <a:srgbClr val="4A86E8"/>
                </a:solidFill>
                <a:latin typeface="Oswald SemiBold"/>
                <a:ea typeface="Oswald SemiBold"/>
                <a:cs typeface="Oswald SemiBold"/>
                <a:sym typeface="Oswald SemiBold"/>
                <a:hlinkClick r:id="rId11">
                  <a:extLst>
                    <a:ext uri="{A12FA001-AC4F-418D-AE19-62706E023703}">
                      <ahyp:hlinkClr xmlns:ahyp="http://schemas.microsoft.com/office/drawing/2018/hyperlinkcolor" val="tx"/>
                    </a:ext>
                  </a:extLst>
                </a:hlinkClick>
              </a:rPr>
              <a:t>School Counseling Outcome Research and Evaluation (CSCORE) </a:t>
            </a:r>
            <a:endParaRPr sz="1867" u="sng">
              <a:solidFill>
                <a:srgbClr val="4A86E8"/>
              </a:solidFill>
              <a:latin typeface="Oswald SemiBold"/>
              <a:ea typeface="Oswald SemiBold"/>
              <a:cs typeface="Oswald SemiBold"/>
              <a:sym typeface="Oswald SemiBold"/>
            </a:endParaRPr>
          </a:p>
        </p:txBody>
      </p:sp>
      <p:pic>
        <p:nvPicPr>
          <p:cNvPr id="1192" name="Google Shape;1192;p24"/>
          <p:cNvPicPr preferRelativeResize="0"/>
          <p:nvPr/>
        </p:nvPicPr>
        <p:blipFill rotWithShape="1">
          <a:blip r:embed="rId12">
            <a:alphaModFix/>
          </a:blip>
          <a:srcRect/>
          <a:stretch/>
        </p:blipFill>
        <p:spPr>
          <a:xfrm>
            <a:off x="7099534" y="2184967"/>
            <a:ext cx="2444903" cy="708000"/>
          </a:xfrm>
          <a:prstGeom prst="rect">
            <a:avLst/>
          </a:prstGeom>
          <a:noFill/>
          <a:ln>
            <a:noFill/>
          </a:ln>
        </p:spPr>
      </p:pic>
      <p:sp>
        <p:nvSpPr>
          <p:cNvPr id="1193" name="Google Shape;1193;p24"/>
          <p:cNvSpPr txBox="1"/>
          <p:nvPr/>
        </p:nvSpPr>
        <p:spPr>
          <a:xfrm>
            <a:off x="10035700" y="3747533"/>
            <a:ext cx="1903200" cy="4258800"/>
          </a:xfrm>
          <a:prstGeom prst="rect">
            <a:avLst/>
          </a:prstGeom>
          <a:noFill/>
          <a:ln>
            <a:noFill/>
          </a:ln>
        </p:spPr>
        <p:txBody>
          <a:bodyPr spcFirstLastPara="1" wrap="square" lIns="121900" tIns="121900" rIns="121900" bIns="121900" anchor="t" anchorCtr="0">
            <a:noAutofit/>
          </a:bodyPr>
          <a:lstStyle/>
          <a:p>
            <a:pPr>
              <a:buClr>
                <a:srgbClr val="000000"/>
              </a:buClr>
              <a:buSzPts val="1400"/>
            </a:pPr>
            <a:r>
              <a:rPr lang="en-US" sz="1867" u="sng">
                <a:solidFill>
                  <a:srgbClr val="4A86E8"/>
                </a:solidFill>
                <a:latin typeface="Oswald SemiBold"/>
                <a:ea typeface="Oswald SemiBold"/>
                <a:cs typeface="Oswald SemiBold"/>
                <a:sym typeface="Oswald SemiBold"/>
                <a:hlinkClick r:id="rId13">
                  <a:extLst>
                    <a:ext uri="{A12FA001-AC4F-418D-AE19-62706E023703}">
                      <ahyp:hlinkClr xmlns:ahyp="http://schemas.microsoft.com/office/drawing/2018/hyperlinkcolor" val="tx"/>
                    </a:ext>
                  </a:extLst>
                </a:hlinkClick>
              </a:rPr>
              <a:t>RAND Center for Social and Emotional Learning Research</a:t>
            </a:r>
            <a:endParaRPr sz="1867" u="sng">
              <a:solidFill>
                <a:srgbClr val="4A86E8"/>
              </a:solidFill>
              <a:latin typeface="Oswald SemiBold"/>
              <a:ea typeface="Oswald SemiBold"/>
              <a:cs typeface="Oswald SemiBold"/>
              <a:sym typeface="Oswald SemiBold"/>
            </a:endParaRPr>
          </a:p>
        </p:txBody>
      </p:sp>
      <p:pic>
        <p:nvPicPr>
          <p:cNvPr id="1194" name="Google Shape;1194;p24"/>
          <p:cNvPicPr preferRelativeResize="0"/>
          <p:nvPr/>
        </p:nvPicPr>
        <p:blipFill rotWithShape="1">
          <a:blip r:embed="rId14">
            <a:alphaModFix/>
          </a:blip>
          <a:srcRect/>
          <a:stretch/>
        </p:blipFill>
        <p:spPr>
          <a:xfrm>
            <a:off x="7843100" y="3593417"/>
            <a:ext cx="1905000" cy="1905000"/>
          </a:xfrm>
          <a:prstGeom prst="rect">
            <a:avLst/>
          </a:prstGeom>
          <a:noFill/>
          <a:ln>
            <a:noFill/>
          </a:ln>
        </p:spPr>
      </p:pic>
    </p:spTree>
    <p:extLst>
      <p:ext uri="{BB962C8B-B14F-4D97-AF65-F5344CB8AC3E}">
        <p14:creationId xmlns:p14="http://schemas.microsoft.com/office/powerpoint/2010/main" val="2413627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F7285-BAE7-51F0-C69B-3BCA9CD81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5AB6F-962E-F035-D946-D94DBF17A34E}"/>
              </a:ext>
            </a:extLst>
          </p:cNvPr>
          <p:cNvSpPr>
            <a:spLocks noGrp="1"/>
          </p:cNvSpPr>
          <p:nvPr>
            <p:ph type="title"/>
          </p:nvPr>
        </p:nvSpPr>
        <p:spPr/>
        <p:txBody>
          <a:bodyPr>
            <a:normAutofit/>
          </a:bodyPr>
          <a:lstStyle/>
          <a:p>
            <a:pPr algn="ctr"/>
            <a:r>
              <a:rPr lang="en-US" dirty="0"/>
              <a:t>Three Metrics to Consider </a:t>
            </a:r>
            <a:br>
              <a:rPr lang="en-US" dirty="0"/>
            </a:br>
            <a:r>
              <a:rPr lang="en-US" dirty="0"/>
              <a:t>When Choosing an Evidence-based Program</a:t>
            </a:r>
          </a:p>
        </p:txBody>
      </p:sp>
      <p:graphicFrame>
        <p:nvGraphicFramePr>
          <p:cNvPr id="5" name="Content Placeholder 2">
            <a:extLst>
              <a:ext uri="{FF2B5EF4-FFF2-40B4-BE49-F238E27FC236}">
                <a16:creationId xmlns:a16="http://schemas.microsoft.com/office/drawing/2014/main" id="{7D48EE5F-8073-F4D9-FB46-33BD003D1024}"/>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4943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66"/>
          <p:cNvSpPr txBox="1">
            <a:spLocks noGrp="1"/>
          </p:cNvSpPr>
          <p:nvPr>
            <p:ph type="title"/>
          </p:nvPr>
        </p:nvSpPr>
        <p:spPr>
          <a:xfrm>
            <a:off x="1835725" y="1510576"/>
            <a:ext cx="3706500" cy="3334500"/>
          </a:xfrm>
          <a:prstGeom prst="rect">
            <a:avLst/>
          </a:prstGeom>
        </p:spPr>
        <p:txBody>
          <a:bodyPr spcFirstLastPara="1" vert="horz" wrap="square" lIns="91425" tIns="91425" rIns="91425" bIns="91425" numCol="1" anchor="t" anchorCtr="0" compatLnSpc="1">
            <a:prstTxWarp prst="textNoShape">
              <a:avLst/>
            </a:prstTxWarp>
            <a:noAutofit/>
          </a:bodyPr>
          <a:lstStyle/>
          <a:p>
            <a:r>
              <a:rPr lang="en"/>
              <a:t>Creating an Action Plan </a:t>
            </a:r>
            <a:endParaRPr/>
          </a:p>
        </p:txBody>
      </p:sp>
      <p:sp>
        <p:nvSpPr>
          <p:cNvPr id="473" name="Google Shape;473;p66"/>
          <p:cNvSpPr txBox="1">
            <a:spLocks noGrp="1"/>
          </p:cNvSpPr>
          <p:nvPr>
            <p:ph type="body" idx="1"/>
          </p:nvPr>
        </p:nvSpPr>
        <p:spPr>
          <a:xfrm>
            <a:off x="4835471" y="971228"/>
            <a:ext cx="7108000" cy="5383078"/>
          </a:xfrm>
          <a:prstGeom prst="rect">
            <a:avLst/>
          </a:prstGeom>
        </p:spPr>
        <p:txBody>
          <a:bodyPr spcFirstLastPara="1" vert="horz" wrap="square" lIns="91425" tIns="91425" rIns="91425" bIns="91425" numCol="1" anchor="t" anchorCtr="0" compatLnSpc="1">
            <a:prstTxWarp prst="textNoShape">
              <a:avLst/>
            </a:prstTxWarp>
            <a:noAutofit/>
          </a:bodyPr>
          <a:lstStyle/>
          <a:p>
            <a:pPr indent="-317500">
              <a:lnSpc>
                <a:spcPct val="100000"/>
              </a:lnSpc>
              <a:buSzPts val="1400"/>
              <a:buFont typeface="Roboto Slab"/>
              <a:buAutoNum type="arabicPeriod"/>
            </a:pPr>
            <a:r>
              <a:rPr lang="en" sz="3200" dirty="0">
                <a:solidFill>
                  <a:schemeClr val="tx1"/>
                </a:solidFill>
                <a:latin typeface="Big Caslon Medium" panose="02000603090000020003" pitchFamily="2" charset="-79"/>
                <a:ea typeface="Roboto Slab"/>
                <a:cs typeface="Big Caslon Medium" panose="02000603090000020003" pitchFamily="2" charset="-79"/>
                <a:sym typeface="Roboto Slab"/>
              </a:rPr>
              <a:t>What I am already doing that is effective and I want to be sure to do more of...</a:t>
            </a:r>
            <a:endParaRPr sz="3200" dirty="0">
              <a:solidFill>
                <a:schemeClr val="tx1"/>
              </a:solidFill>
              <a:latin typeface="Big Caslon Medium" panose="02000603090000020003" pitchFamily="2" charset="-79"/>
              <a:ea typeface="Roboto Slab"/>
              <a:cs typeface="Big Caslon Medium" panose="02000603090000020003" pitchFamily="2" charset="-79"/>
              <a:sym typeface="Roboto Slab"/>
            </a:endParaRPr>
          </a:p>
          <a:p>
            <a:pPr indent="-317500">
              <a:lnSpc>
                <a:spcPct val="100000"/>
              </a:lnSpc>
              <a:buSzPts val="1400"/>
              <a:buFont typeface="Roboto Slab"/>
              <a:buAutoNum type="arabicPeriod"/>
            </a:pPr>
            <a:r>
              <a:rPr lang="en" sz="3200" dirty="0">
                <a:solidFill>
                  <a:schemeClr val="tx1"/>
                </a:solidFill>
                <a:latin typeface="Big Caslon Medium" panose="02000603090000020003" pitchFamily="2" charset="-79"/>
                <a:ea typeface="Roboto Slab"/>
                <a:cs typeface="Big Caslon Medium" panose="02000603090000020003" pitchFamily="2" charset="-79"/>
                <a:sym typeface="Roboto Slab"/>
              </a:rPr>
              <a:t>Additional things I can do to support students’ academic, social and self-management development...</a:t>
            </a:r>
            <a:endParaRPr sz="3200" dirty="0">
              <a:solidFill>
                <a:schemeClr val="tx1"/>
              </a:solidFill>
              <a:latin typeface="Big Caslon Medium" panose="02000603090000020003" pitchFamily="2" charset="-79"/>
              <a:ea typeface="Roboto Slab"/>
              <a:cs typeface="Big Caslon Medium" panose="02000603090000020003" pitchFamily="2" charset="-79"/>
              <a:sym typeface="Roboto Slab"/>
            </a:endParaRPr>
          </a:p>
          <a:p>
            <a:pPr indent="-317500">
              <a:lnSpc>
                <a:spcPct val="100000"/>
              </a:lnSpc>
              <a:buSzPts val="1400"/>
              <a:buFont typeface="Roboto Slab"/>
              <a:buAutoNum type="arabicPeriod"/>
            </a:pPr>
            <a:r>
              <a:rPr lang="en" sz="3200" dirty="0">
                <a:solidFill>
                  <a:schemeClr val="tx1"/>
                </a:solidFill>
                <a:latin typeface="Big Caslon Medium" panose="02000603090000020003" pitchFamily="2" charset="-79"/>
                <a:ea typeface="Roboto Slab"/>
                <a:cs typeface="Big Caslon Medium" panose="02000603090000020003" pitchFamily="2" charset="-79"/>
                <a:sym typeface="Roboto Slab"/>
              </a:rPr>
              <a:t>As an school counselor, my top goals for this year are to....</a:t>
            </a:r>
            <a:endParaRPr sz="3200" dirty="0">
              <a:solidFill>
                <a:schemeClr val="tx1"/>
              </a:solidFill>
              <a:latin typeface="Big Caslon Medium" panose="02000603090000020003" pitchFamily="2" charset="-79"/>
              <a:ea typeface="Roboto Slab"/>
              <a:cs typeface="Big Caslon Medium" panose="02000603090000020003" pitchFamily="2" charset="-79"/>
              <a:sym typeface="Roboto Slab"/>
            </a:endParaRPr>
          </a:p>
          <a:p>
            <a:pPr indent="-317500">
              <a:lnSpc>
                <a:spcPct val="100000"/>
              </a:lnSpc>
              <a:buSzPts val="1400"/>
              <a:buFont typeface="Roboto Slab"/>
              <a:buAutoNum type="arabicPeriod"/>
            </a:pPr>
            <a:r>
              <a:rPr lang="en" sz="3200" dirty="0">
                <a:solidFill>
                  <a:schemeClr val="tx1"/>
                </a:solidFill>
                <a:latin typeface="Big Caslon Medium" panose="02000603090000020003" pitchFamily="2" charset="-79"/>
                <a:ea typeface="Roboto Slab"/>
                <a:cs typeface="Big Caslon Medium" panose="02000603090000020003" pitchFamily="2" charset="-79"/>
                <a:sym typeface="Roboto Slab"/>
              </a:rPr>
              <a:t>Challenges to achieving this goal are...</a:t>
            </a:r>
            <a:endParaRPr sz="3200" dirty="0">
              <a:solidFill>
                <a:schemeClr val="tx1"/>
              </a:solidFill>
              <a:latin typeface="Big Caslon Medium" panose="02000603090000020003" pitchFamily="2" charset="-79"/>
              <a:ea typeface="Roboto Slab"/>
              <a:cs typeface="Big Caslon Medium" panose="02000603090000020003" pitchFamily="2" charset="-79"/>
              <a:sym typeface="Roboto Slab"/>
            </a:endParaRPr>
          </a:p>
          <a:p>
            <a:pPr indent="-317500">
              <a:lnSpc>
                <a:spcPct val="100000"/>
              </a:lnSpc>
              <a:buSzPts val="1400"/>
              <a:buFont typeface="Roboto Slab"/>
              <a:buAutoNum type="arabicPeriod"/>
            </a:pPr>
            <a:r>
              <a:rPr lang="en" sz="3200" dirty="0">
                <a:solidFill>
                  <a:schemeClr val="tx1"/>
                </a:solidFill>
                <a:latin typeface="Big Caslon Medium" panose="02000603090000020003" pitchFamily="2" charset="-79"/>
                <a:ea typeface="Roboto Slab"/>
                <a:cs typeface="Big Caslon Medium" panose="02000603090000020003" pitchFamily="2" charset="-79"/>
                <a:sym typeface="Roboto Slab"/>
              </a:rPr>
              <a:t>My action steps to overcome my challenges and achieving this goal are...</a:t>
            </a:r>
            <a:endParaRPr sz="3200" dirty="0">
              <a:solidFill>
                <a:schemeClr val="tx1"/>
              </a:solidFill>
              <a:latin typeface="Big Caslon Medium" panose="02000603090000020003" pitchFamily="2" charset="-79"/>
              <a:ea typeface="Roboto Slab"/>
              <a:cs typeface="Big Caslon Medium" panose="02000603090000020003" pitchFamily="2" charset="-79"/>
              <a:sym typeface="Roboto Slab"/>
            </a:endParaRPr>
          </a:p>
        </p:txBody>
      </p:sp>
      <p:pic>
        <p:nvPicPr>
          <p:cNvPr id="474" name="Google Shape;474;p66"/>
          <p:cNvPicPr preferRelativeResize="0"/>
          <p:nvPr/>
        </p:nvPicPr>
        <p:blipFill>
          <a:blip r:embed="rId3">
            <a:alphaModFix/>
          </a:blip>
          <a:stretch>
            <a:fillRect/>
          </a:stretch>
        </p:blipFill>
        <p:spPr>
          <a:xfrm>
            <a:off x="248529" y="2103212"/>
            <a:ext cx="4152037" cy="26515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15938DC-AAFF-A2C6-B5C6-9FD73F651D63}"/>
              </a:ext>
            </a:extLst>
          </p:cNvPr>
          <p:cNvSpPr>
            <a:spLocks noGrp="1"/>
          </p:cNvSpPr>
          <p:nvPr>
            <p:ph type="title"/>
          </p:nvPr>
        </p:nvSpPr>
        <p:spPr>
          <a:xfrm>
            <a:off x="621792" y="1161288"/>
            <a:ext cx="3602736" cy="4526280"/>
          </a:xfrm>
        </p:spPr>
        <p:txBody>
          <a:bodyPr>
            <a:normAutofit fontScale="90000"/>
          </a:bodyPr>
          <a:lstStyle/>
          <a:p>
            <a:pPr marL="0" marR="0">
              <a:spcBef>
                <a:spcPts val="0"/>
              </a:spcBef>
              <a:spcAft>
                <a:spcPts val="0"/>
              </a:spcAft>
            </a:pPr>
            <a:br>
              <a:rPr lang="en-US" sz="3400" dirty="0"/>
            </a:br>
            <a:r>
              <a:rPr lang="en-US" sz="3400" dirty="0"/>
              <a:t>Hiding In Plain Sight: School Counselors-</a:t>
            </a:r>
            <a:br>
              <a:rPr lang="en-US" sz="3400" dirty="0"/>
            </a:br>
            <a:br>
              <a:rPr lang="en-US" sz="3400" dirty="0"/>
            </a:br>
            <a:r>
              <a:rPr lang="en-US" sz="3400" dirty="0"/>
              <a:t>A Sometimes </a:t>
            </a:r>
            <a:br>
              <a:rPr lang="en-US" sz="3400" dirty="0"/>
            </a:br>
            <a:r>
              <a:rPr lang="en-US" sz="3400" dirty="0"/>
              <a:t>Under-utilized</a:t>
            </a:r>
            <a:br>
              <a:rPr lang="en-US" sz="3400" dirty="0"/>
            </a:br>
            <a:r>
              <a:rPr lang="en-US" sz="3400" dirty="0"/>
              <a:t>Resource</a:t>
            </a:r>
            <a:br>
              <a:rPr lang="en-US" sz="1800" kern="100" dirty="0">
                <a:effectLst/>
                <a:highlight>
                  <a:srgbClr val="FF0000"/>
                </a:highlight>
                <a:latin typeface="Aptos" panose="020B0004020202020204" pitchFamily="34" charset="0"/>
                <a:ea typeface="Aptos" panose="020B0004020202020204" pitchFamily="34" charset="0"/>
                <a:cs typeface="Times New Roman" panose="02020603050405020304" pitchFamily="18" charset="0"/>
              </a:rPr>
            </a:br>
            <a:r>
              <a:rPr lang="en-US" sz="1800" kern="100" dirty="0">
                <a:effectLst/>
                <a:highlight>
                  <a:srgbClr val="FF0000"/>
                </a:highlight>
                <a:latin typeface="Aptos" panose="020B0004020202020204" pitchFamily="34" charset="0"/>
                <a:ea typeface="Aptos" panose="020B0004020202020204" pitchFamily="34" charset="0"/>
                <a:cs typeface="Times New Roman" panose="02020603050405020304" pitchFamily="18" charset="0"/>
              </a:rPr>
              <a:t> </a:t>
            </a:r>
            <a:br>
              <a:rPr lang="en-US" sz="1800" kern="100" dirty="0">
                <a:effectLst/>
                <a:highlight>
                  <a:srgbClr val="FF0000"/>
                </a:highlight>
                <a:latin typeface="Aptos" panose="020B0004020202020204" pitchFamily="34" charset="0"/>
                <a:ea typeface="Aptos" panose="020B0004020202020204" pitchFamily="34" charset="0"/>
                <a:cs typeface="Times New Roman" panose="02020603050405020304" pitchFamily="18" charset="0"/>
              </a:rPr>
            </a:br>
            <a:endParaRPr lang="en-US" sz="3400" dirty="0">
              <a:highlight>
                <a:srgbClr val="FF0000"/>
              </a:highlight>
            </a:endParaRP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17" name="Content Placeholder 2">
            <a:extLst>
              <a:ext uri="{FF2B5EF4-FFF2-40B4-BE49-F238E27FC236}">
                <a16:creationId xmlns:a16="http://schemas.microsoft.com/office/drawing/2014/main" id="{F71AA2E4-6D41-B6FA-019E-0ED6B3188108}"/>
              </a:ext>
            </a:extLst>
          </p:cNvPr>
          <p:cNvGraphicFramePr>
            <a:graphicFrameLocks noGrp="1"/>
          </p:cNvGraphicFramePr>
          <p:nvPr>
            <p:ph idx="1"/>
            <p:extLst>
              <p:ext uri="{D42A27DB-BD31-4B8C-83A1-F6EECF244321}">
                <p14:modId xmlns:p14="http://schemas.microsoft.com/office/powerpoint/2010/main" val="3625962068"/>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9413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54"/>
        <p:cNvGrpSpPr/>
        <p:nvPr/>
      </p:nvGrpSpPr>
      <p:grpSpPr>
        <a:xfrm>
          <a:off x="0" y="0"/>
          <a:ext cx="0" cy="0"/>
          <a:chOff x="0" y="0"/>
          <a:chExt cx="0" cy="0"/>
        </a:xfrm>
      </p:grpSpPr>
      <p:sp useBgFill="1">
        <p:nvSpPr>
          <p:cNvPr id="461" name="Rectangle 46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Google Shape;455;p43"/>
          <p:cNvSpPr txBox="1">
            <a:spLocks noGrp="1"/>
          </p:cNvSpPr>
          <p:nvPr>
            <p:ph type="title"/>
          </p:nvPr>
        </p:nvSpPr>
        <p:spPr>
          <a:xfrm>
            <a:off x="838200" y="365125"/>
            <a:ext cx="10515600" cy="13255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5400">
                <a:latin typeface="Big Caslon Medium" panose="02000603090000020003" pitchFamily="2" charset="-79"/>
                <a:ea typeface="Comic Sans MS"/>
                <a:cs typeface="Big Caslon Medium" panose="02000603090000020003" pitchFamily="2" charset="-79"/>
                <a:sym typeface="Comic Sans MS"/>
              </a:rPr>
              <a:t>Contact Us!</a:t>
            </a:r>
          </a:p>
        </p:txBody>
      </p:sp>
      <p:sp>
        <p:nvSpPr>
          <p:cNvPr id="46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Google Shape;456;p43"/>
          <p:cNvSpPr txBox="1">
            <a:spLocks noGrp="1"/>
          </p:cNvSpPr>
          <p:nvPr>
            <p:ph type="body" idx="1"/>
          </p:nvPr>
        </p:nvSpPr>
        <p:spPr>
          <a:xfrm>
            <a:off x="838200" y="1929384"/>
            <a:ext cx="10515600" cy="4251960"/>
          </a:xfrm>
          <a:prstGeom prst="rect">
            <a:avLst/>
          </a:prstGeom>
        </p:spPr>
        <p:txBody>
          <a:bodyPr spcFirstLastPara="1" lIns="91425" tIns="45700" rIns="91425" bIns="45700" anchorCtr="0">
            <a:normAutofit fontScale="92500" lnSpcReduction="20000"/>
          </a:bodyPr>
          <a:lstStyle/>
          <a:p>
            <a:pPr marL="0" lvl="0" indent="0" rtl="0">
              <a:spcBef>
                <a:spcPts val="1000"/>
              </a:spcBef>
              <a:spcAft>
                <a:spcPts val="0"/>
              </a:spcAft>
              <a:buClr>
                <a:schemeClr val="dk1"/>
              </a:buClr>
              <a:buSzPct val="116666"/>
              <a:buNone/>
            </a:pPr>
            <a:endParaRPr lang="en-US" sz="1700" dirty="0">
              <a:latin typeface="Big Caslon Medium" panose="02000603090000020003" pitchFamily="2" charset="-79"/>
              <a:ea typeface="Comic Sans MS"/>
              <a:cs typeface="Big Caslon Medium" panose="02000603090000020003" pitchFamily="2" charset="-79"/>
              <a:sym typeface="Comic Sans MS"/>
            </a:endParaRPr>
          </a:p>
          <a:p>
            <a:pPr marL="0" lvl="0" indent="0" rtl="0">
              <a:spcBef>
                <a:spcPts val="1000"/>
              </a:spcBef>
              <a:spcAft>
                <a:spcPts val="0"/>
              </a:spcAft>
              <a:buClr>
                <a:schemeClr val="dk1"/>
              </a:buClr>
              <a:buSzPct val="116666"/>
              <a:buNone/>
            </a:pPr>
            <a:r>
              <a:rPr lang="en-US" sz="2400" dirty="0">
                <a:latin typeface="Big Caslon Medium" panose="02000603090000020003" pitchFamily="2" charset="-79"/>
                <a:ea typeface="Comic Sans MS"/>
                <a:cs typeface="Big Caslon Medium" panose="02000603090000020003" pitchFamily="2" charset="-79"/>
                <a:sym typeface="Comic Sans MS"/>
              </a:rPr>
              <a:t>Greg </a:t>
            </a:r>
            <a:r>
              <a:rPr lang="en-US" sz="2400" dirty="0" err="1">
                <a:latin typeface="Big Caslon Medium" panose="02000603090000020003" pitchFamily="2" charset="-79"/>
                <a:ea typeface="Comic Sans MS"/>
                <a:cs typeface="Big Caslon Medium" panose="02000603090000020003" pitchFamily="2" charset="-79"/>
                <a:sym typeface="Comic Sans MS"/>
              </a:rPr>
              <a:t>Brigman</a:t>
            </a:r>
            <a:r>
              <a:rPr lang="en-US" sz="2400" dirty="0">
                <a:latin typeface="Big Caslon Medium" panose="02000603090000020003" pitchFamily="2" charset="-79"/>
                <a:ea typeface="Comic Sans MS"/>
                <a:cs typeface="Big Caslon Medium" panose="02000603090000020003" pitchFamily="2" charset="-79"/>
                <a:sym typeface="Comic Sans MS"/>
              </a:rPr>
              <a:t>, Ph.D. – Professor Emeritus</a:t>
            </a:r>
          </a:p>
          <a:p>
            <a:pPr marL="0" lvl="0" indent="0" rtl="0">
              <a:spcBef>
                <a:spcPts val="1000"/>
              </a:spcBef>
              <a:spcAft>
                <a:spcPts val="0"/>
              </a:spcAft>
              <a:buClr>
                <a:schemeClr val="dk1"/>
              </a:buClr>
              <a:buSzPct val="116666"/>
              <a:buNone/>
            </a:pPr>
            <a:r>
              <a:rPr lang="en-US" sz="2400" dirty="0">
                <a:latin typeface="Big Caslon Medium" panose="02000603090000020003" pitchFamily="2" charset="-79"/>
                <a:ea typeface="Comic Sans MS"/>
                <a:cs typeface="Big Caslon Medium" panose="02000603090000020003" pitchFamily="2" charset="-79"/>
                <a:sym typeface="Comic Sans MS"/>
              </a:rPr>
              <a:t>Dept. of Counselor Education - Florida Atlantic University</a:t>
            </a:r>
          </a:p>
          <a:p>
            <a:pPr marL="0" lvl="0" indent="0" rtl="0">
              <a:spcBef>
                <a:spcPts val="1000"/>
              </a:spcBef>
              <a:spcAft>
                <a:spcPts val="0"/>
              </a:spcAft>
              <a:buClr>
                <a:schemeClr val="dk1"/>
              </a:buClr>
              <a:buSzPct val="116666"/>
              <a:buNone/>
            </a:pPr>
            <a:endParaRPr lang="en-US" sz="2400" dirty="0">
              <a:latin typeface="Big Caslon Medium" panose="02000603090000020003" pitchFamily="2" charset="-79"/>
              <a:ea typeface="Comic Sans MS"/>
              <a:cs typeface="Big Caslon Medium" panose="02000603090000020003" pitchFamily="2" charset="-79"/>
              <a:sym typeface="Comic Sans MS"/>
            </a:endParaRPr>
          </a:p>
          <a:p>
            <a:pPr marL="0" lvl="0" indent="0" rtl="0">
              <a:spcBef>
                <a:spcPts val="1000"/>
              </a:spcBef>
              <a:spcAft>
                <a:spcPts val="0"/>
              </a:spcAft>
              <a:buClr>
                <a:schemeClr val="dk1"/>
              </a:buClr>
              <a:buSzPct val="116666"/>
              <a:buNone/>
            </a:pPr>
            <a:r>
              <a:rPr lang="en-US" sz="2400" dirty="0">
                <a:latin typeface="Big Caslon Medium" panose="02000603090000020003" pitchFamily="2" charset="-79"/>
                <a:ea typeface="Comic Sans MS"/>
                <a:cs typeface="Big Caslon Medium" panose="02000603090000020003" pitchFamily="2" charset="-79"/>
                <a:sym typeface="Comic Sans MS"/>
              </a:rPr>
              <a:t>Program Developers/Researchers/Trainers</a:t>
            </a:r>
          </a:p>
          <a:p>
            <a:pPr marL="0" lvl="0" indent="0" rtl="0">
              <a:spcBef>
                <a:spcPts val="1000"/>
              </a:spcBef>
              <a:spcAft>
                <a:spcPts val="0"/>
              </a:spcAft>
              <a:buClr>
                <a:schemeClr val="dk1"/>
              </a:buClr>
              <a:buSzPct val="116666"/>
              <a:buNone/>
            </a:pPr>
            <a:r>
              <a:rPr lang="en-US" sz="2400" dirty="0">
                <a:latin typeface="Big Caslon Medium" panose="02000603090000020003" pitchFamily="2" charset="-79"/>
                <a:ea typeface="Comic Sans MS"/>
                <a:cs typeface="Big Caslon Medium" panose="02000603090000020003" pitchFamily="2" charset="-79"/>
                <a:sym typeface="Comic Sans MS"/>
              </a:rPr>
              <a:t>Atlantic Education Consultants</a:t>
            </a:r>
          </a:p>
          <a:p>
            <a:pPr marL="0" lvl="0" indent="0" rtl="0">
              <a:spcBef>
                <a:spcPts val="1000"/>
              </a:spcBef>
              <a:spcAft>
                <a:spcPts val="0"/>
              </a:spcAft>
              <a:buClr>
                <a:schemeClr val="dk1"/>
              </a:buClr>
              <a:buSzPct val="116666"/>
              <a:buNone/>
            </a:pPr>
            <a:r>
              <a:rPr lang="en-US" sz="2400" dirty="0">
                <a:latin typeface="Big Caslon Medium" panose="02000603090000020003" pitchFamily="2" charset="-79"/>
                <a:ea typeface="Comic Sans MS"/>
                <a:cs typeface="Big Caslon Medium" panose="02000603090000020003" pitchFamily="2" charset="-79"/>
                <a:sym typeface="Comic Sans MS"/>
                <a:hlinkClick r:id="rId3"/>
              </a:rPr>
              <a:t>gbrigman19@gmail.com</a:t>
            </a:r>
            <a:endParaRPr lang="en-US" sz="2400" dirty="0">
              <a:latin typeface="Big Caslon Medium" panose="02000603090000020003" pitchFamily="2" charset="-79"/>
              <a:ea typeface="Comic Sans MS"/>
              <a:cs typeface="Big Caslon Medium" panose="02000603090000020003" pitchFamily="2" charset="-79"/>
              <a:sym typeface="Comic Sans MS"/>
            </a:endParaRPr>
          </a:p>
          <a:p>
            <a:pPr marL="0" lvl="0" indent="0" rtl="0">
              <a:spcBef>
                <a:spcPts val="1000"/>
              </a:spcBef>
              <a:spcAft>
                <a:spcPts val="0"/>
              </a:spcAft>
              <a:buClr>
                <a:schemeClr val="dk1"/>
              </a:buClr>
              <a:buSzPct val="116666"/>
              <a:buNone/>
            </a:pPr>
            <a:r>
              <a:rPr lang="en-US" sz="2400" dirty="0">
                <a:latin typeface="Big Caslon Medium" panose="02000603090000020003" pitchFamily="2" charset="-79"/>
                <a:ea typeface="Comic Sans MS"/>
                <a:cs typeface="Big Caslon Medium" panose="02000603090000020003" pitchFamily="2" charset="-79"/>
                <a:sym typeface="Comic Sans MS"/>
                <a:hlinkClick r:id="rId4"/>
              </a:rPr>
              <a:t>gbrigman@fau.edu</a:t>
            </a:r>
            <a:endParaRPr lang="en-US" sz="2400" dirty="0">
              <a:latin typeface="Big Caslon Medium" panose="02000603090000020003" pitchFamily="2" charset="-79"/>
              <a:ea typeface="Comic Sans MS"/>
              <a:cs typeface="Big Caslon Medium" panose="02000603090000020003" pitchFamily="2" charset="-79"/>
              <a:sym typeface="Comic Sans MS"/>
            </a:endParaRPr>
          </a:p>
          <a:p>
            <a:pPr marL="0" lvl="0" indent="0" rtl="0">
              <a:spcBef>
                <a:spcPts val="1000"/>
              </a:spcBef>
              <a:spcAft>
                <a:spcPts val="0"/>
              </a:spcAft>
              <a:buClr>
                <a:schemeClr val="dk1"/>
              </a:buClr>
              <a:buSzPct val="116666"/>
              <a:buNone/>
            </a:pPr>
            <a:endParaRPr lang="en-US" sz="2400" dirty="0">
              <a:latin typeface="Big Caslon Medium" panose="02000603090000020003" pitchFamily="2" charset="-79"/>
              <a:ea typeface="Comic Sans MS"/>
              <a:cs typeface="Big Caslon Medium" panose="02000603090000020003" pitchFamily="2" charset="-79"/>
              <a:sym typeface="Comic Sans MS"/>
            </a:endParaRPr>
          </a:p>
          <a:p>
            <a:pPr marL="0" lvl="0" indent="0" rtl="0">
              <a:spcBef>
                <a:spcPts val="1000"/>
              </a:spcBef>
              <a:spcAft>
                <a:spcPts val="0"/>
              </a:spcAft>
              <a:buClr>
                <a:schemeClr val="dk1"/>
              </a:buClr>
              <a:buSzPct val="116666"/>
              <a:buNone/>
            </a:pPr>
            <a:r>
              <a:rPr lang="en-US" sz="2400" dirty="0">
                <a:latin typeface="Big Caslon Medium" panose="02000603090000020003" pitchFamily="2" charset="-79"/>
                <a:ea typeface="Comic Sans MS"/>
                <a:cs typeface="Big Caslon Medium" panose="02000603090000020003" pitchFamily="2" charset="-79"/>
                <a:sym typeface="Comic Sans MS"/>
                <a:hlinkClick r:id="rId5"/>
              </a:rPr>
              <a:t>www.studentsuccessskills.com</a:t>
            </a:r>
            <a:endParaRPr lang="en-US" sz="2400" dirty="0">
              <a:latin typeface="Big Caslon Medium" panose="02000603090000020003" pitchFamily="2" charset="-79"/>
              <a:ea typeface="Comic Sans MS"/>
              <a:cs typeface="Big Caslon Medium" panose="02000603090000020003" pitchFamily="2" charset="-79"/>
              <a:sym typeface="Comic Sans MS"/>
            </a:endParaRPr>
          </a:p>
          <a:p>
            <a:pPr marL="0" lvl="0" indent="0" rtl="0">
              <a:spcBef>
                <a:spcPts val="1000"/>
              </a:spcBef>
              <a:spcAft>
                <a:spcPts val="0"/>
              </a:spcAft>
              <a:buClr>
                <a:schemeClr val="dk1"/>
              </a:buClr>
              <a:buSzPct val="116666"/>
              <a:buNone/>
            </a:pPr>
            <a:r>
              <a:rPr lang="en-US" sz="2400">
                <a:latin typeface="Big Caslon Medium" panose="02000603090000020003" pitchFamily="2" charset="-79"/>
                <a:ea typeface="Comic Sans MS"/>
                <a:cs typeface="Big Caslon Medium" panose="02000603090000020003" pitchFamily="2" charset="-79"/>
                <a:sym typeface="Comic Sans MS"/>
              </a:rPr>
              <a:t>For more </a:t>
            </a:r>
            <a:r>
              <a:rPr lang="en-US" sz="2400" dirty="0">
                <a:latin typeface="Big Caslon Medium" panose="02000603090000020003" pitchFamily="2" charset="-79"/>
                <a:ea typeface="Comic Sans MS"/>
                <a:cs typeface="Big Caslon Medium" panose="02000603090000020003" pitchFamily="2" charset="-79"/>
                <a:sym typeface="Comic Sans MS"/>
              </a:rPr>
              <a:t>information regarding research, program details, curriculum orders, training</a:t>
            </a:r>
          </a:p>
          <a:p>
            <a:pPr marL="228600" lvl="0" indent="-77470" rtl="0">
              <a:spcBef>
                <a:spcPts val="1000"/>
              </a:spcBef>
              <a:spcAft>
                <a:spcPts val="0"/>
              </a:spcAft>
              <a:buClr>
                <a:schemeClr val="dk1"/>
              </a:buClr>
              <a:buSzPct val="116666"/>
              <a:buNone/>
            </a:pPr>
            <a:endParaRPr lang="en-US" sz="1700" dirty="0">
              <a:latin typeface="Comic Sans MS"/>
              <a:ea typeface="Comic Sans MS"/>
              <a:cs typeface="Comic Sans MS"/>
              <a:sym typeface="Comic Sans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CDA7D-5003-D16D-128B-37ABDB131708}"/>
              </a:ext>
            </a:extLst>
          </p:cNvPr>
          <p:cNvSpPr>
            <a:spLocks noGrp="1"/>
          </p:cNvSpPr>
          <p:nvPr>
            <p:ph type="title"/>
          </p:nvPr>
        </p:nvSpPr>
        <p:spPr>
          <a:xfrm>
            <a:off x="572493" y="36577"/>
            <a:ext cx="11018520" cy="1636377"/>
          </a:xfrm>
        </p:spPr>
        <p:txBody>
          <a:bodyPr vert="horz" lIns="91440" tIns="45720" rIns="91440" bIns="45720" rtlCol="0" anchor="b">
            <a:noAutofit/>
          </a:bodyPr>
          <a:lstStyle/>
          <a:p>
            <a:pPr algn="ctr">
              <a:spcBef>
                <a:spcPct val="0"/>
              </a:spcBef>
            </a:pPr>
            <a:r>
              <a:rPr lang="en-US" sz="3600" b="1" dirty="0">
                <a:sym typeface="Comic Sans MS"/>
              </a:rPr>
              <a:t>Student Success Skills is a K-12 Set of SEL Programs </a:t>
            </a:r>
            <a:br>
              <a:rPr lang="en-US" sz="3600" b="1" dirty="0">
                <a:sym typeface="Comic Sans MS"/>
              </a:rPr>
            </a:br>
            <a:r>
              <a:rPr lang="en-US" sz="3600" b="1" dirty="0">
                <a:sym typeface="Comic Sans MS"/>
              </a:rPr>
              <a:t> Specifically Designed for School Counselor Delivery</a:t>
            </a:r>
            <a:br>
              <a:rPr lang="en-US" sz="3600" b="1" dirty="0">
                <a:sym typeface="Comic Sans MS"/>
              </a:rPr>
            </a:br>
            <a:endParaRPr lang="en-US" sz="3600" dirty="0"/>
          </a:p>
        </p:txBody>
      </p:sp>
      <p:sp>
        <p:nvSpPr>
          <p:cNvPr id="3" name="Text Placeholder 2">
            <a:extLst>
              <a:ext uri="{FF2B5EF4-FFF2-40B4-BE49-F238E27FC236}">
                <a16:creationId xmlns:a16="http://schemas.microsoft.com/office/drawing/2014/main" id="{D6BBCFB9-42BA-401C-5F6E-AE2C62EF3712}"/>
              </a:ext>
            </a:extLst>
          </p:cNvPr>
          <p:cNvSpPr>
            <a:spLocks noGrp="1"/>
          </p:cNvSpPr>
          <p:nvPr>
            <p:ph type="body" idx="1"/>
          </p:nvPr>
        </p:nvSpPr>
        <p:spPr>
          <a:xfrm>
            <a:off x="104172" y="2071316"/>
            <a:ext cx="7465671" cy="4119172"/>
          </a:xfrm>
        </p:spPr>
        <p:txBody>
          <a:bodyPr vert="horz" lIns="91440" tIns="45720" rIns="91440" bIns="45720" rtlCol="0" anchor="t">
            <a:normAutofit fontScale="92500" lnSpcReduction="10000"/>
          </a:bodyPr>
          <a:lstStyle/>
          <a:p>
            <a:pPr indent="-228600">
              <a:spcAft>
                <a:spcPts val="600"/>
              </a:spcAft>
              <a:buSzPts val="1700"/>
              <a:buFont typeface="Arial" panose="020B0604020202020204" pitchFamily="34" charset="0"/>
              <a:buChar char="•"/>
            </a:pPr>
            <a:r>
              <a:rPr lang="en-US" sz="2000" dirty="0">
                <a:sym typeface="Comic Sans MS"/>
              </a:rPr>
              <a:t>Manualized, PPT driven and follows the SAFE  method</a:t>
            </a:r>
          </a:p>
          <a:p>
            <a:pPr marL="120650" lvl="0" indent="-228600">
              <a:spcBef>
                <a:spcPts val="0"/>
              </a:spcBef>
              <a:spcAft>
                <a:spcPts val="600"/>
              </a:spcAft>
              <a:buSzPts val="1700"/>
              <a:buFont typeface="Arial" panose="020B0604020202020204" pitchFamily="34" charset="0"/>
              <a:buChar char="•"/>
            </a:pPr>
            <a:endParaRPr lang="en-US" sz="2000" dirty="0">
              <a:sym typeface="Comic Sans MS"/>
            </a:endParaRPr>
          </a:p>
          <a:p>
            <a:pPr marL="457200" lvl="0" indent="-228600">
              <a:spcBef>
                <a:spcPts val="0"/>
              </a:spcBef>
              <a:spcAft>
                <a:spcPts val="600"/>
              </a:spcAft>
              <a:buSzPts val="1700"/>
              <a:buFont typeface="Arial" panose="020B0604020202020204" pitchFamily="34" charset="0"/>
              <a:buChar char="•"/>
            </a:pPr>
            <a:r>
              <a:rPr lang="en-US" sz="2000" dirty="0">
                <a:sym typeface="Comic Sans MS"/>
              </a:rPr>
              <a:t>Classroom program </a:t>
            </a:r>
          </a:p>
          <a:p>
            <a:pPr lvl="1" indent="-228600">
              <a:spcAft>
                <a:spcPts val="600"/>
              </a:spcAft>
              <a:buSzPts val="1700"/>
              <a:buFont typeface="Arial" panose="020B0604020202020204" pitchFamily="34" charset="0"/>
              <a:buChar char="•"/>
            </a:pPr>
            <a:r>
              <a:rPr lang="en-US" sz="2000" dirty="0">
                <a:sym typeface="Comic Sans MS"/>
              </a:rPr>
              <a:t>For middle/high -Five, 45 minute lessons spaced a week apart</a:t>
            </a:r>
          </a:p>
          <a:p>
            <a:pPr marL="457200" lvl="0" indent="-228600">
              <a:spcBef>
                <a:spcPts val="0"/>
              </a:spcBef>
              <a:spcAft>
                <a:spcPts val="600"/>
              </a:spcAft>
              <a:buSzPts val="1700"/>
              <a:buFont typeface="Arial" panose="020B0604020202020204" pitchFamily="34" charset="0"/>
              <a:buChar char="•"/>
            </a:pPr>
            <a:endParaRPr lang="en-US" sz="2000" dirty="0">
              <a:sym typeface="Comic Sans MS"/>
            </a:endParaRPr>
          </a:p>
          <a:p>
            <a:pPr lvl="1" indent="-228600">
              <a:spcAft>
                <a:spcPts val="600"/>
              </a:spcAft>
              <a:buSzPts val="1700"/>
              <a:buFont typeface="Arial" panose="020B0604020202020204" pitchFamily="34" charset="0"/>
              <a:buChar char="•"/>
            </a:pPr>
            <a:r>
              <a:rPr lang="en-US" sz="2000" dirty="0">
                <a:sym typeface="Comic Sans MS"/>
              </a:rPr>
              <a:t>For Elementary, Eight 30 minute lessons spaced a week apart</a:t>
            </a:r>
          </a:p>
          <a:p>
            <a:pPr marL="457200" lvl="0" indent="-228600">
              <a:spcBef>
                <a:spcPts val="0"/>
              </a:spcBef>
              <a:spcAft>
                <a:spcPts val="600"/>
              </a:spcAft>
              <a:buSzPts val="1700"/>
              <a:buFont typeface="Arial" panose="020B0604020202020204" pitchFamily="34" charset="0"/>
              <a:buChar char="•"/>
            </a:pPr>
            <a:endParaRPr lang="en-US" sz="2000" dirty="0">
              <a:sym typeface="Comic Sans MS"/>
            </a:endParaRPr>
          </a:p>
          <a:p>
            <a:pPr marL="457200" lvl="0" indent="-228600">
              <a:spcBef>
                <a:spcPts val="0"/>
              </a:spcBef>
              <a:spcAft>
                <a:spcPts val="600"/>
              </a:spcAft>
              <a:buSzPts val="1700"/>
              <a:buFont typeface="Arial" panose="020B0604020202020204" pitchFamily="34" charset="0"/>
              <a:buChar char="•"/>
            </a:pPr>
            <a:r>
              <a:rPr lang="en-US" sz="2000" dirty="0">
                <a:sym typeface="Comic Sans MS"/>
              </a:rPr>
              <a:t>3 Monthly booster lesson(s)</a:t>
            </a:r>
          </a:p>
          <a:p>
            <a:pPr marL="457200" lvl="0" indent="-228600">
              <a:spcBef>
                <a:spcPts val="0"/>
              </a:spcBef>
              <a:spcAft>
                <a:spcPts val="600"/>
              </a:spcAft>
              <a:buSzPts val="1700"/>
              <a:buFont typeface="Arial" panose="020B0604020202020204" pitchFamily="34" charset="0"/>
              <a:buChar char="•"/>
            </a:pPr>
            <a:endParaRPr lang="en-US" sz="2000" dirty="0">
              <a:sym typeface="Comic Sans MS"/>
            </a:endParaRPr>
          </a:p>
          <a:p>
            <a:pPr marL="457200" lvl="0" indent="-228600">
              <a:spcBef>
                <a:spcPts val="0"/>
              </a:spcBef>
              <a:spcAft>
                <a:spcPts val="600"/>
              </a:spcAft>
              <a:buSzPts val="1700"/>
              <a:buFont typeface="Arial" panose="020B0604020202020204" pitchFamily="34" charset="0"/>
              <a:buChar char="•"/>
            </a:pPr>
            <a:r>
              <a:rPr lang="en-US" sz="2000" dirty="0">
                <a:sym typeface="Comic Sans MS"/>
              </a:rPr>
              <a:t>Facilitated by the school counselor with support/collaboration from classroom teacher</a:t>
            </a:r>
          </a:p>
          <a:p>
            <a:pPr marL="120650" lvl="0" indent="-228600">
              <a:spcBef>
                <a:spcPts val="0"/>
              </a:spcBef>
              <a:spcAft>
                <a:spcPts val="600"/>
              </a:spcAft>
              <a:buSzPts val="1700"/>
              <a:buFont typeface="Arial" panose="020B0604020202020204" pitchFamily="34" charset="0"/>
              <a:buChar char="•"/>
            </a:pPr>
            <a:endParaRPr lang="en-US" sz="2000" dirty="0">
              <a:sym typeface="Comic Sans MS"/>
            </a:endParaRPr>
          </a:p>
          <a:p>
            <a:pPr marL="457200" lvl="0" indent="-228600">
              <a:spcBef>
                <a:spcPts val="0"/>
              </a:spcBef>
              <a:spcAft>
                <a:spcPts val="600"/>
              </a:spcAft>
              <a:buSzPts val="1700"/>
              <a:buFont typeface="Arial" panose="020B0604020202020204" pitchFamily="34" charset="0"/>
              <a:buChar char="•"/>
            </a:pPr>
            <a:r>
              <a:rPr lang="en-US" sz="2000" dirty="0">
                <a:sym typeface="Comic Sans MS"/>
              </a:rPr>
              <a:t>Multimodal (visual, auditory, kinesthetic/tactile)</a:t>
            </a:r>
          </a:p>
          <a:p>
            <a:pPr indent="-228600">
              <a:spcAft>
                <a:spcPts val="600"/>
              </a:spcAft>
              <a:buFont typeface="Arial" panose="020B0604020202020204" pitchFamily="34" charset="0"/>
              <a:buChar char="•"/>
            </a:pPr>
            <a:endParaRPr lang="en-US" sz="1700" dirty="0"/>
          </a:p>
        </p:txBody>
      </p:sp>
      <p:pic>
        <p:nvPicPr>
          <p:cNvPr id="4" name="Google Shape;152;p10" descr="Success logo">
            <a:extLst>
              <a:ext uri="{FF2B5EF4-FFF2-40B4-BE49-F238E27FC236}">
                <a16:creationId xmlns:a16="http://schemas.microsoft.com/office/drawing/2014/main" id="{641BE4F5-7BC0-9C79-CAF5-7EAF5C8E2408}"/>
              </a:ext>
            </a:extLst>
          </p:cNvPr>
          <p:cNvPicPr preferRelativeResize="0"/>
          <p:nvPr/>
        </p:nvPicPr>
        <p:blipFill rotWithShape="1">
          <a:blip r:embed="rId2"/>
          <a:srcRect l="3311" r="-3" b="-3"/>
          <a:stretch/>
        </p:blipFill>
        <p:spPr>
          <a:xfrm>
            <a:off x="7675658" y="2093976"/>
            <a:ext cx="3941064" cy="4096512"/>
          </a:xfrm>
          <a:prstGeom prst="rect">
            <a:avLst/>
          </a:prstGeom>
          <a:noFill/>
        </p:spPr>
      </p:pic>
    </p:spTree>
    <p:extLst>
      <p:ext uri="{BB962C8B-B14F-4D97-AF65-F5344CB8AC3E}">
        <p14:creationId xmlns:p14="http://schemas.microsoft.com/office/powerpoint/2010/main" val="3414272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0"/>
          <p:cNvSpPr txBox="1">
            <a:spLocks noGrp="1"/>
          </p:cNvSpPr>
          <p:nvPr>
            <p:ph type="title"/>
          </p:nvPr>
        </p:nvSpPr>
        <p:spPr>
          <a:xfrm>
            <a:off x="630936" y="640080"/>
            <a:ext cx="4818888" cy="1481328"/>
          </a:xfrm>
          <a:prstGeom prst="rect">
            <a:avLst/>
          </a:prstGeom>
        </p:spPr>
        <p:txBody>
          <a:bodyPr spcFirstLastPara="1" vert="horz" lIns="91440" tIns="45720" rIns="91440" bIns="45720" rtlCol="0" anchor="b" anchorCtr="0">
            <a:normAutofit/>
          </a:bodyPr>
          <a:lstStyle/>
          <a:p>
            <a:pPr marL="0" lvl="0" indent="0">
              <a:spcBef>
                <a:spcPct val="0"/>
              </a:spcBef>
              <a:spcAft>
                <a:spcPts val="0"/>
              </a:spcAft>
              <a:buSzPct val="111111"/>
            </a:pPr>
            <a:r>
              <a:rPr lang="en-US" sz="5000" b="1" kern="1200">
                <a:solidFill>
                  <a:schemeClr val="tx1"/>
                </a:solidFill>
                <a:latin typeface="+mj-lt"/>
                <a:ea typeface="+mj-ea"/>
                <a:cs typeface="+mj-cs"/>
                <a:sym typeface="Comic Sans MS"/>
              </a:rPr>
              <a:t>Student Success Skills Curriculum</a:t>
            </a:r>
            <a:endParaRPr lang="en-US" sz="5000" b="1" kern="1200">
              <a:solidFill>
                <a:schemeClr val="tx1"/>
              </a:solidFill>
              <a:latin typeface="+mj-lt"/>
              <a:ea typeface="+mj-ea"/>
              <a:cs typeface="+mj-cs"/>
            </a:endParaRPr>
          </a:p>
        </p:txBody>
      </p:sp>
      <p:sp>
        <p:nvSpPr>
          <p:cNvPr id="151" name="Google Shape;151;p10"/>
          <p:cNvSpPr txBox="1">
            <a:spLocks noGrp="1"/>
          </p:cNvSpPr>
          <p:nvPr>
            <p:ph type="body" idx="1"/>
          </p:nvPr>
        </p:nvSpPr>
        <p:spPr>
          <a:xfrm>
            <a:off x="630936" y="2660904"/>
            <a:ext cx="4818888" cy="3547872"/>
          </a:xfrm>
          <a:prstGeom prst="rect">
            <a:avLst/>
          </a:prstGeom>
        </p:spPr>
        <p:txBody>
          <a:bodyPr spcFirstLastPara="1" vert="horz" lIns="91440" tIns="45720" rIns="91440" bIns="45720" rtlCol="0" anchor="t" anchorCtr="0">
            <a:normAutofit/>
          </a:bodyPr>
          <a:lstStyle/>
          <a:p>
            <a:pPr marL="457200" lvl="0" indent="-228600">
              <a:spcBef>
                <a:spcPts val="0"/>
              </a:spcBef>
              <a:spcAft>
                <a:spcPts val="600"/>
              </a:spcAft>
              <a:buSzPts val="2400"/>
              <a:buFont typeface="Arial" panose="020B0604020202020204" pitchFamily="34" charset="0"/>
              <a:buChar char="•"/>
            </a:pPr>
            <a:r>
              <a:rPr lang="en-US" sz="2200">
                <a:sym typeface="Comic Sans MS"/>
              </a:rPr>
              <a:t>Evidence-based – manualized programs for grades PK-12 (Tier 1, Tier 2)</a:t>
            </a:r>
          </a:p>
          <a:p>
            <a:pPr marL="457200" lvl="0" indent="-228600">
              <a:spcBef>
                <a:spcPts val="0"/>
              </a:spcBef>
              <a:spcAft>
                <a:spcPts val="600"/>
              </a:spcAft>
              <a:buSzPts val="2400"/>
              <a:buFont typeface="Arial" panose="020B0604020202020204" pitchFamily="34" charset="0"/>
              <a:buChar char="•"/>
            </a:pPr>
            <a:endParaRPr lang="en-US" sz="2200"/>
          </a:p>
          <a:p>
            <a:pPr marL="457200" lvl="0" indent="-228600">
              <a:spcBef>
                <a:spcPts val="0"/>
              </a:spcBef>
              <a:spcAft>
                <a:spcPts val="600"/>
              </a:spcAft>
              <a:buSzPts val="2400"/>
              <a:buFont typeface="Arial" panose="020B0604020202020204" pitchFamily="34" charset="0"/>
              <a:buChar char="•"/>
            </a:pPr>
            <a:r>
              <a:rPr lang="en-US" sz="2200">
                <a:sym typeface="Comic Sans MS"/>
              </a:rPr>
              <a:t>36 research studies to date…and counting!</a:t>
            </a:r>
          </a:p>
          <a:p>
            <a:pPr marL="76200" lvl="0" indent="-228600">
              <a:spcBef>
                <a:spcPts val="0"/>
              </a:spcBef>
              <a:spcAft>
                <a:spcPts val="600"/>
              </a:spcAft>
              <a:buSzPts val="2400"/>
              <a:buFont typeface="Arial" panose="020B0604020202020204" pitchFamily="34" charset="0"/>
              <a:buChar char="•"/>
            </a:pPr>
            <a:endParaRPr lang="en-US" sz="2200"/>
          </a:p>
          <a:p>
            <a:pPr marL="457200" lvl="0" indent="-228600">
              <a:spcBef>
                <a:spcPts val="0"/>
              </a:spcBef>
              <a:spcAft>
                <a:spcPts val="600"/>
              </a:spcAft>
              <a:buSzPts val="2400"/>
              <a:buFont typeface="Arial" panose="020B0604020202020204" pitchFamily="34" charset="0"/>
              <a:buChar char="•"/>
            </a:pPr>
            <a:r>
              <a:rPr lang="en-US" sz="2200">
                <a:sym typeface="Comic Sans MS"/>
              </a:rPr>
              <a:t>Significant Positive Findings</a:t>
            </a:r>
            <a:endParaRPr lang="en-US" sz="2200"/>
          </a:p>
          <a:p>
            <a:pPr marL="107950" lvl="0" indent="-228600">
              <a:spcBef>
                <a:spcPts val="0"/>
              </a:spcBef>
              <a:spcAft>
                <a:spcPts val="600"/>
              </a:spcAft>
              <a:buSzPts val="2400"/>
              <a:buFont typeface="Arial" panose="020B0604020202020204" pitchFamily="34" charset="0"/>
              <a:buChar char="•"/>
            </a:pPr>
            <a:endParaRPr lang="en-US" sz="2200"/>
          </a:p>
          <a:p>
            <a:pPr marL="457200" lvl="0" indent="-228600">
              <a:spcBef>
                <a:spcPts val="0"/>
              </a:spcBef>
              <a:spcAft>
                <a:spcPts val="600"/>
              </a:spcAft>
              <a:buSzPts val="2400"/>
              <a:buFont typeface="Arial" panose="020B0604020202020204" pitchFamily="34" charset="0"/>
              <a:buChar char="•"/>
            </a:pPr>
            <a:endParaRPr lang="en-US" sz="2200"/>
          </a:p>
        </p:txBody>
      </p:sp>
      <p:pic>
        <p:nvPicPr>
          <p:cNvPr id="152" name="Google Shape;152;p10" descr="Success logo"/>
          <p:cNvPicPr preferRelativeResize="0"/>
          <p:nvPr/>
        </p:nvPicPr>
        <p:blipFill rotWithShape="1">
          <a:blip r:embed="rId3"/>
          <a:stretch/>
        </p:blipFill>
        <p:spPr>
          <a:xfrm>
            <a:off x="6099048" y="685800"/>
            <a:ext cx="5458968" cy="5486400"/>
          </a:xfrm>
          <a:prstGeom prst="rect">
            <a:avLst/>
          </a:prstGeom>
          <a:noFill/>
        </p:spPr>
      </p:pic>
    </p:spTree>
    <p:extLst>
      <p:ext uri="{BB962C8B-B14F-4D97-AF65-F5344CB8AC3E}">
        <p14:creationId xmlns:p14="http://schemas.microsoft.com/office/powerpoint/2010/main" val="1242897049"/>
      </p:ext>
    </p:extLst>
  </p:cSld>
  <p:clrMapOvr>
    <a:masterClrMapping/>
  </p:clrMapOvr>
  <mc:AlternateContent xmlns:mc="http://schemas.openxmlformats.org/markup-compatibility/2006" xmlns:p14="http://schemas.microsoft.com/office/powerpoint/2010/main">
    <mc:Choice Requires="p14">
      <p:transition spd="slow" p14:dur="2000" advTm="154178"/>
    </mc:Choice>
    <mc:Fallback xmlns="">
      <p:transition spd="slow" advTm="154178"/>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p31"/>
          <p:cNvSpPr/>
          <p:nvPr/>
        </p:nvSpPr>
        <p:spPr>
          <a:xfrm>
            <a:off x="7505333" y="1847033"/>
            <a:ext cx="2337200" cy="3399200"/>
          </a:xfrm>
          <a:prstGeom prst="rect">
            <a:avLst/>
          </a:prstGeom>
          <a:solidFill>
            <a:srgbClr val="F7965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264" name="Google Shape;1264;p31"/>
          <p:cNvSpPr/>
          <p:nvPr/>
        </p:nvSpPr>
        <p:spPr>
          <a:xfrm>
            <a:off x="4933900" y="1847033"/>
            <a:ext cx="2337200" cy="3399200"/>
          </a:xfrm>
          <a:prstGeom prst="rect">
            <a:avLst/>
          </a:prstGeom>
          <a:solidFill>
            <a:srgbClr val="43434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265" name="Google Shape;1265;p31"/>
          <p:cNvSpPr/>
          <p:nvPr/>
        </p:nvSpPr>
        <p:spPr>
          <a:xfrm>
            <a:off x="2362467" y="1847033"/>
            <a:ext cx="2337200" cy="3399200"/>
          </a:xfrm>
          <a:prstGeom prst="rect">
            <a:avLst/>
          </a:prstGeom>
          <a:solidFill>
            <a:srgbClr val="FFFFFF"/>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266" name="Google Shape;1266;p31"/>
          <p:cNvSpPr txBox="1"/>
          <p:nvPr/>
        </p:nvSpPr>
        <p:spPr>
          <a:xfrm>
            <a:off x="2770967" y="4573215"/>
            <a:ext cx="1556000" cy="375200"/>
          </a:xfrm>
          <a:prstGeom prst="rect">
            <a:avLst/>
          </a:prstGeom>
          <a:noFill/>
          <a:ln>
            <a:noFill/>
          </a:ln>
        </p:spPr>
        <p:txBody>
          <a:bodyPr spcFirstLastPara="1" wrap="square" lIns="0" tIns="90133"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r>
              <a:rPr kumimoji="0" lang="en-US" sz="1867" b="1" i="0" u="sng" strike="noStrike" kern="1200" cap="none" spc="0" normalizeH="0" baseline="0" noProof="0">
                <a:ln>
                  <a:noFill/>
                </a:ln>
                <a:solidFill>
                  <a:srgbClr val="4A86E8"/>
                </a:solidFill>
                <a:effectLst/>
                <a:uLnTx/>
                <a:uFillTx/>
                <a:latin typeface="Barlow Condensed"/>
                <a:ea typeface="Barlow Condensed"/>
                <a:cs typeface="Barlow Condensed"/>
                <a:sym typeface="Barlow Condensed"/>
                <a:hlinkClick r:id="rId3">
                  <a:extLst>
                    <a:ext uri="{A12FA001-AC4F-418D-AE19-62706E023703}">
                      <ahyp:hlinkClr xmlns:ahyp="http://schemas.microsoft.com/office/drawing/2018/hyperlinkcolor" val="tx"/>
                    </a:ext>
                  </a:extLst>
                </a:hlinkClick>
              </a:rPr>
              <a:t>Elementary </a:t>
            </a:r>
            <a:endParaRPr kumimoji="0" sz="1867" b="1" i="0" u="none" strike="noStrike" kern="1200" cap="none" spc="0" normalizeH="0" baseline="0" noProof="0">
              <a:ln>
                <a:noFill/>
              </a:ln>
              <a:solidFill>
                <a:srgbClr val="4A86E8"/>
              </a:solidFill>
              <a:effectLst/>
              <a:uLnTx/>
              <a:uFillTx/>
              <a:latin typeface="Barlow Condensed"/>
              <a:ea typeface="Barlow Condensed"/>
              <a:cs typeface="Barlow Condensed"/>
              <a:sym typeface="Barlow Condensed"/>
            </a:endParaRPr>
          </a:p>
        </p:txBody>
      </p:sp>
      <p:sp>
        <p:nvSpPr>
          <p:cNvPr id="1267" name="Google Shape;1267;p31"/>
          <p:cNvSpPr txBox="1"/>
          <p:nvPr/>
        </p:nvSpPr>
        <p:spPr>
          <a:xfrm>
            <a:off x="2569100" y="2619900"/>
            <a:ext cx="1946400" cy="1657600"/>
          </a:xfrm>
          <a:prstGeom prst="rect">
            <a:avLst/>
          </a:prstGeom>
          <a:noFill/>
          <a:ln>
            <a:noFill/>
          </a:ln>
        </p:spPr>
        <p:txBody>
          <a:bodyPr spcFirstLastPara="1" wrap="square" lIns="0" tIns="8033"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434343"/>
                </a:solidFill>
                <a:effectLst/>
                <a:uLnTx/>
                <a:uFillTx/>
                <a:latin typeface="Advent Pro"/>
                <a:ea typeface="Advent Pro"/>
                <a:cs typeface="Advent Pro"/>
                <a:sym typeface="Advent Pro"/>
              </a:rPr>
              <a:t>Ready to Learn (PK-1)</a:t>
            </a:r>
            <a:endParaRPr kumimoji="0" sz="1467" b="0" i="0" u="none" strike="noStrike" kern="1200" cap="none" spc="0" normalizeH="0" baseline="0" noProof="0">
              <a:ln>
                <a:noFill/>
              </a:ln>
              <a:solidFill>
                <a:srgbClr val="434343"/>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434343"/>
                </a:solidFill>
                <a:effectLst/>
                <a:uLnTx/>
                <a:uFillTx/>
                <a:latin typeface="Advent Pro"/>
                <a:ea typeface="Advent Pro"/>
                <a:cs typeface="Advent Pro"/>
                <a:sym typeface="Advent Pro"/>
              </a:rPr>
              <a:t>Ready for Success (2-3)</a:t>
            </a:r>
            <a:endParaRPr kumimoji="0" sz="1467" b="0" i="0" u="none" strike="noStrike" kern="1200" cap="none" spc="0" normalizeH="0" baseline="0" noProof="0">
              <a:ln>
                <a:noFill/>
              </a:ln>
              <a:solidFill>
                <a:srgbClr val="434343"/>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434343"/>
                </a:solidFill>
                <a:effectLst/>
                <a:uLnTx/>
                <a:uFillTx/>
                <a:latin typeface="Advent Pro"/>
                <a:ea typeface="Advent Pro"/>
                <a:cs typeface="Advent Pro"/>
                <a:sym typeface="Advent Pro"/>
              </a:rPr>
              <a:t>SSS Classroom (4-12)</a:t>
            </a:r>
            <a:endParaRPr kumimoji="0" sz="1467" b="0" i="0" u="none" strike="noStrike" kern="1200" cap="none" spc="0" normalizeH="0" baseline="0" noProof="0">
              <a:ln>
                <a:noFill/>
              </a:ln>
              <a:solidFill>
                <a:srgbClr val="434343"/>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prstClr val="black"/>
                </a:solidFill>
                <a:effectLst/>
                <a:uLnTx/>
                <a:uFillTx/>
                <a:latin typeface="Advent Pro"/>
                <a:ea typeface="Advent Pro"/>
                <a:cs typeface="Advent Pro"/>
                <a:sym typeface="Advent Pro"/>
              </a:rPr>
              <a:t>SSS Spanish Translation Classroom (4-12)</a:t>
            </a:r>
            <a:endParaRPr kumimoji="0" sz="1467" b="0" i="0" u="none" strike="noStrike" kern="1200" cap="none" spc="0" normalizeH="0" baseline="0" noProof="0">
              <a:ln>
                <a:noFill/>
              </a:ln>
              <a:solidFill>
                <a:srgbClr val="434343"/>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434343"/>
                </a:solidFill>
                <a:effectLst/>
                <a:uLnTx/>
                <a:uFillTx/>
                <a:latin typeface="Advent Pro"/>
                <a:ea typeface="Advent Pro"/>
                <a:cs typeface="Advent Pro"/>
                <a:sym typeface="Advent Pro"/>
              </a:rPr>
              <a:t>SSS Small Group (4-12)</a:t>
            </a:r>
            <a:endParaRPr kumimoji="0" sz="1467" b="0" i="0" u="none" strike="noStrike" kern="1200" cap="none" spc="0" normalizeH="0" baseline="0" noProof="0">
              <a:ln>
                <a:noFill/>
              </a:ln>
              <a:solidFill>
                <a:srgbClr val="434343"/>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434343"/>
                </a:solidFill>
                <a:effectLst/>
                <a:uLnTx/>
                <a:uFillTx/>
                <a:latin typeface="Advent Pro"/>
                <a:ea typeface="Advent Pro"/>
                <a:cs typeface="Advent Pro"/>
                <a:sym typeface="Advent Pro"/>
              </a:rPr>
              <a:t>SSS Grade Four</a:t>
            </a:r>
            <a:endParaRPr kumimoji="0" sz="1467" b="0" i="0" u="none" strike="noStrike" kern="1200" cap="none" spc="0" normalizeH="0" baseline="0" noProof="0">
              <a:ln>
                <a:noFill/>
              </a:ln>
              <a:solidFill>
                <a:srgbClr val="434343"/>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434343"/>
                </a:solidFill>
                <a:effectLst/>
                <a:uLnTx/>
                <a:uFillTx/>
                <a:latin typeface="Advent Pro"/>
                <a:ea typeface="Advent Pro"/>
                <a:cs typeface="Advent Pro"/>
                <a:sym typeface="Advent Pro"/>
              </a:rPr>
              <a:t>SSS Grade Five</a:t>
            </a:r>
            <a:endParaRPr kumimoji="0" sz="1467" b="0" i="0" u="none" strike="noStrike" kern="1200" cap="none" spc="0" normalizeH="0" baseline="0" noProof="0">
              <a:ln>
                <a:noFill/>
              </a:ln>
              <a:solidFill>
                <a:srgbClr val="434343"/>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434343"/>
                </a:solidFill>
                <a:effectLst/>
                <a:uLnTx/>
                <a:uFillTx/>
                <a:latin typeface="Advent Pro"/>
                <a:ea typeface="Advent Pro"/>
                <a:cs typeface="Advent Pro"/>
                <a:sym typeface="Advent Pro"/>
              </a:rPr>
              <a:t>Parent Success Skills </a:t>
            </a:r>
            <a:endParaRPr kumimoji="0" sz="1467" b="0" i="0" u="none" strike="noStrike" kern="1200" cap="none" spc="0" normalizeH="0" baseline="0" noProof="0">
              <a:ln>
                <a:noFill/>
              </a:ln>
              <a:solidFill>
                <a:srgbClr val="434343"/>
              </a:solidFill>
              <a:effectLst/>
              <a:uLnTx/>
              <a:uFillTx/>
              <a:latin typeface="Advent Pro"/>
              <a:ea typeface="Advent Pro"/>
              <a:cs typeface="Advent Pro"/>
              <a:sym typeface="Advent Pro"/>
            </a:endParaRPr>
          </a:p>
        </p:txBody>
      </p:sp>
      <p:sp>
        <p:nvSpPr>
          <p:cNvPr id="1268" name="Google Shape;1268;p31"/>
          <p:cNvSpPr txBox="1"/>
          <p:nvPr/>
        </p:nvSpPr>
        <p:spPr>
          <a:xfrm>
            <a:off x="5122808" y="2619900"/>
            <a:ext cx="1946400" cy="1657600"/>
          </a:xfrm>
          <a:prstGeom prst="rect">
            <a:avLst/>
          </a:prstGeom>
          <a:noFill/>
          <a:ln>
            <a:noFill/>
          </a:ln>
        </p:spPr>
        <p:txBody>
          <a:bodyPr spcFirstLastPara="1" wrap="square" lIns="0" tIns="8033"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C39F"/>
                </a:solidFill>
                <a:effectLst/>
                <a:uLnTx/>
                <a:uFillTx/>
                <a:latin typeface="Advent Pro"/>
                <a:ea typeface="Advent Pro"/>
                <a:cs typeface="Advent Pro"/>
                <a:sym typeface="Advent Pro"/>
              </a:rPr>
              <a:t>SSS for SEL Success</a:t>
            </a:r>
            <a:endParaRPr kumimoji="0" sz="1467" b="0" i="0" u="none" strike="noStrike" kern="1200" cap="none" spc="0" normalizeH="0" baseline="0" noProof="0">
              <a:ln>
                <a:noFill/>
              </a:ln>
              <a:solidFill>
                <a:srgbClr val="FFC39F"/>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C39F"/>
                </a:solidFill>
                <a:effectLst/>
                <a:uLnTx/>
                <a:uFillTx/>
                <a:latin typeface="Advent Pro"/>
                <a:ea typeface="Advent Pro"/>
                <a:cs typeface="Advent Pro"/>
                <a:sym typeface="Advent Pro"/>
              </a:rPr>
              <a:t>SSS 2.0 Classroom (6-12)</a:t>
            </a:r>
            <a:endParaRPr kumimoji="0" sz="1467" b="0" i="0" u="none" strike="noStrike" kern="1200" cap="none" spc="0" normalizeH="0" baseline="0" noProof="0">
              <a:ln>
                <a:noFill/>
              </a:ln>
              <a:solidFill>
                <a:srgbClr val="FFC39F"/>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C39F"/>
                </a:solidFill>
                <a:effectLst/>
                <a:uLnTx/>
                <a:uFillTx/>
                <a:latin typeface="Advent Pro"/>
                <a:ea typeface="Advent Pro"/>
                <a:cs typeface="Advent Pro"/>
                <a:sym typeface="Advent Pro"/>
              </a:rPr>
              <a:t>SSS Spanish Translation Classroom (4-12)</a:t>
            </a:r>
            <a:endParaRPr kumimoji="0" sz="1467" b="0" i="0" u="none" strike="noStrike" kern="1200" cap="none" spc="0" normalizeH="0" baseline="0" noProof="0">
              <a:ln>
                <a:noFill/>
              </a:ln>
              <a:solidFill>
                <a:srgbClr val="FFC39F"/>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C39F"/>
                </a:solidFill>
                <a:effectLst/>
                <a:uLnTx/>
                <a:uFillTx/>
                <a:latin typeface="Advent Pro"/>
                <a:ea typeface="Advent Pro"/>
                <a:cs typeface="Advent Pro"/>
                <a:sym typeface="Advent Pro"/>
              </a:rPr>
              <a:t>SSS Small Group (4-12)</a:t>
            </a:r>
            <a:endParaRPr kumimoji="0" sz="1467" b="0" i="0" u="none" strike="noStrike" kern="1200" cap="none" spc="0" normalizeH="0" baseline="0" noProof="0">
              <a:ln>
                <a:noFill/>
              </a:ln>
              <a:solidFill>
                <a:srgbClr val="FFC39F"/>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C39F"/>
                </a:solidFill>
                <a:effectLst/>
                <a:uLnTx/>
                <a:uFillTx/>
                <a:latin typeface="Advent Pro"/>
                <a:ea typeface="Advent Pro"/>
                <a:cs typeface="Advent Pro"/>
                <a:sym typeface="Advent Pro"/>
              </a:rPr>
              <a:t>SSS Classroom (4-12)</a:t>
            </a:r>
            <a:endParaRPr kumimoji="0" sz="1467" b="0" i="0" u="none" strike="noStrike" kern="1200" cap="none" spc="0" normalizeH="0" baseline="0" noProof="0">
              <a:ln>
                <a:noFill/>
              </a:ln>
              <a:solidFill>
                <a:srgbClr val="FFC39F"/>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C39F"/>
                </a:solidFill>
                <a:effectLst/>
                <a:uLnTx/>
                <a:uFillTx/>
                <a:latin typeface="Advent Pro"/>
                <a:ea typeface="Advent Pro"/>
                <a:cs typeface="Advent Pro"/>
                <a:sym typeface="Advent Pro"/>
              </a:rPr>
              <a:t>Parent Success Skills</a:t>
            </a:r>
            <a:endParaRPr kumimoji="0" sz="1467" b="0" i="0" u="none" strike="noStrike" kern="1200" cap="none" spc="0" normalizeH="0" baseline="0" noProof="0">
              <a:ln>
                <a:noFill/>
              </a:ln>
              <a:solidFill>
                <a:srgbClr val="FFC39F"/>
              </a:solidFill>
              <a:effectLst/>
              <a:uLnTx/>
              <a:uFillTx/>
              <a:latin typeface="Advent Pro"/>
              <a:ea typeface="Advent Pro"/>
              <a:cs typeface="Advent Pro"/>
              <a:sym typeface="Advent Pro"/>
            </a:endParaRPr>
          </a:p>
        </p:txBody>
      </p:sp>
      <p:sp>
        <p:nvSpPr>
          <p:cNvPr id="1269" name="Google Shape;1269;p31"/>
          <p:cNvSpPr txBox="1"/>
          <p:nvPr/>
        </p:nvSpPr>
        <p:spPr>
          <a:xfrm>
            <a:off x="7689500" y="2600200"/>
            <a:ext cx="1946400" cy="1657600"/>
          </a:xfrm>
          <a:prstGeom prst="rect">
            <a:avLst/>
          </a:prstGeom>
          <a:noFill/>
          <a:ln>
            <a:noFill/>
          </a:ln>
        </p:spPr>
        <p:txBody>
          <a:bodyPr spcFirstLastPara="1" wrap="square" lIns="0" tIns="8033"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FFFF"/>
                </a:solidFill>
                <a:effectLst/>
                <a:uLnTx/>
                <a:uFillTx/>
                <a:latin typeface="Advent Pro"/>
                <a:ea typeface="Advent Pro"/>
                <a:cs typeface="Advent Pro"/>
                <a:sym typeface="Advent Pro"/>
              </a:rPr>
              <a:t>SSS 2.0 Classroom (6-12)</a:t>
            </a:r>
            <a:endParaRPr kumimoji="0" sz="1467" b="0" i="0" u="none" strike="noStrike" kern="1200" cap="none" spc="0" normalizeH="0" baseline="0" noProof="0">
              <a:ln>
                <a:noFill/>
              </a:ln>
              <a:solidFill>
                <a:srgbClr val="FFFFFF"/>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FFFF"/>
                </a:solidFill>
                <a:effectLst/>
                <a:uLnTx/>
                <a:uFillTx/>
                <a:latin typeface="Advent Pro"/>
                <a:ea typeface="Advent Pro"/>
                <a:cs typeface="Advent Pro"/>
                <a:sym typeface="Advent Pro"/>
              </a:rPr>
              <a:t>SSS Small Group (4-12)</a:t>
            </a:r>
            <a:endParaRPr kumimoji="0" sz="1467" b="0" i="0" u="none" strike="noStrike" kern="1200" cap="none" spc="0" normalizeH="0" baseline="0" noProof="0">
              <a:ln>
                <a:noFill/>
              </a:ln>
              <a:solidFill>
                <a:srgbClr val="FFFFFF"/>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FFFF"/>
                </a:solidFill>
                <a:effectLst/>
                <a:uLnTx/>
                <a:uFillTx/>
                <a:latin typeface="Advent Pro"/>
                <a:ea typeface="Advent Pro"/>
                <a:cs typeface="Advent Pro"/>
                <a:sym typeface="Advent Pro"/>
              </a:rPr>
              <a:t>SSS Classroom (4-12)</a:t>
            </a:r>
            <a:endParaRPr kumimoji="0" sz="1467" b="0" i="0" u="none" strike="noStrike" kern="1200" cap="none" spc="0" normalizeH="0" baseline="0" noProof="0">
              <a:ln>
                <a:noFill/>
              </a:ln>
              <a:solidFill>
                <a:srgbClr val="FFFFFF"/>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FFFF"/>
                </a:solidFill>
                <a:effectLst/>
                <a:uLnTx/>
                <a:uFillTx/>
                <a:latin typeface="Advent Pro"/>
                <a:ea typeface="Advent Pro"/>
                <a:cs typeface="Advent Pro"/>
                <a:sym typeface="Advent Pro"/>
              </a:rPr>
              <a:t>SSS Spanish Translation Classroom (4-12)</a:t>
            </a:r>
            <a:endParaRPr kumimoji="0" sz="1467" b="0" i="0" u="none" strike="noStrike" kern="1200" cap="none" spc="0" normalizeH="0" baseline="0" noProof="0">
              <a:ln>
                <a:noFill/>
              </a:ln>
              <a:solidFill>
                <a:srgbClr val="FFFFFF"/>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FFFF"/>
                </a:solidFill>
                <a:effectLst/>
                <a:uLnTx/>
                <a:uFillTx/>
                <a:latin typeface="Advent Pro"/>
                <a:ea typeface="Advent Pro"/>
                <a:cs typeface="Advent Pro"/>
                <a:sym typeface="Advent Pro"/>
              </a:rPr>
              <a:t>College &amp; Career Success Skills (9-12)</a:t>
            </a:r>
            <a:endParaRPr kumimoji="0" sz="1467" b="0" i="0" u="none" strike="noStrike" kern="1200" cap="none" spc="0" normalizeH="0" baseline="0" noProof="0">
              <a:ln>
                <a:noFill/>
              </a:ln>
              <a:solidFill>
                <a:srgbClr val="FFFFFF"/>
              </a:solidFill>
              <a:effectLst/>
              <a:uLnTx/>
              <a:uFillTx/>
              <a:latin typeface="Advent Pro"/>
              <a:ea typeface="Advent Pro"/>
              <a:cs typeface="Advent Pro"/>
              <a:sym typeface="Advent Pro"/>
            </a:endParaRPr>
          </a:p>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1467" b="0" i="0" u="none" strike="noStrike" kern="1200" cap="none" spc="0" normalizeH="0" baseline="0" noProof="0">
                <a:ln>
                  <a:noFill/>
                </a:ln>
                <a:solidFill>
                  <a:srgbClr val="FFFFFF"/>
                </a:solidFill>
                <a:effectLst/>
                <a:uLnTx/>
                <a:uFillTx/>
                <a:latin typeface="Advent Pro"/>
                <a:ea typeface="Advent Pro"/>
                <a:cs typeface="Advent Pro"/>
                <a:sym typeface="Advent Pro"/>
              </a:rPr>
              <a:t>Parent Success Skills</a:t>
            </a:r>
            <a:endParaRPr kumimoji="0" sz="1467" b="0" i="0" u="none" strike="noStrike" kern="1200" cap="none" spc="0" normalizeH="0" baseline="0" noProof="0">
              <a:ln>
                <a:noFill/>
              </a:ln>
              <a:solidFill>
                <a:srgbClr val="FFFFFF"/>
              </a:solidFill>
              <a:effectLst/>
              <a:uLnTx/>
              <a:uFillTx/>
              <a:latin typeface="Advent Pro"/>
              <a:ea typeface="Advent Pro"/>
              <a:cs typeface="Advent Pro"/>
              <a:sym typeface="Advent Pro"/>
            </a:endParaRPr>
          </a:p>
        </p:txBody>
      </p:sp>
      <p:sp>
        <p:nvSpPr>
          <p:cNvPr id="1270" name="Google Shape;1270;p31"/>
          <p:cNvSpPr txBox="1"/>
          <p:nvPr/>
        </p:nvSpPr>
        <p:spPr>
          <a:xfrm>
            <a:off x="5324500" y="4573215"/>
            <a:ext cx="1556000" cy="375200"/>
          </a:xfrm>
          <a:prstGeom prst="rect">
            <a:avLst/>
          </a:prstGeom>
          <a:noFill/>
          <a:ln>
            <a:noFill/>
          </a:ln>
        </p:spPr>
        <p:txBody>
          <a:bodyPr spcFirstLastPara="1" wrap="square" lIns="0" tIns="90133"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r>
              <a:rPr kumimoji="0" lang="en-US" sz="1867" b="1" i="0" u="sng" strike="noStrike" kern="1200" cap="none" spc="0" normalizeH="0" baseline="0" noProof="0">
                <a:ln>
                  <a:noFill/>
                </a:ln>
                <a:solidFill>
                  <a:srgbClr val="4A86E8"/>
                </a:solidFill>
                <a:effectLst/>
                <a:uLnTx/>
                <a:uFillTx/>
                <a:latin typeface="Barlow Condensed"/>
                <a:ea typeface="Barlow Condensed"/>
                <a:cs typeface="Barlow Condensed"/>
                <a:sym typeface="Barlow Condensed"/>
                <a:hlinkClick r:id="rId4">
                  <a:extLst>
                    <a:ext uri="{A12FA001-AC4F-418D-AE19-62706E023703}">
                      <ahyp:hlinkClr xmlns:ahyp="http://schemas.microsoft.com/office/drawing/2018/hyperlinkcolor" val="tx"/>
                    </a:ext>
                  </a:extLst>
                </a:hlinkClick>
              </a:rPr>
              <a:t>Middle </a:t>
            </a:r>
            <a:endParaRPr kumimoji="0" sz="1867" b="1" i="0" u="none" strike="noStrike" kern="1200" cap="none" spc="0" normalizeH="0" baseline="0" noProof="0">
              <a:ln>
                <a:noFill/>
              </a:ln>
              <a:solidFill>
                <a:srgbClr val="4A86E8"/>
              </a:solidFill>
              <a:effectLst/>
              <a:uLnTx/>
              <a:uFillTx/>
              <a:latin typeface="Barlow Condensed"/>
              <a:ea typeface="Barlow Condensed"/>
              <a:cs typeface="Barlow Condensed"/>
              <a:sym typeface="Barlow Condensed"/>
            </a:endParaRPr>
          </a:p>
        </p:txBody>
      </p:sp>
      <p:sp>
        <p:nvSpPr>
          <p:cNvPr id="1271" name="Google Shape;1271;p31"/>
          <p:cNvSpPr txBox="1"/>
          <p:nvPr/>
        </p:nvSpPr>
        <p:spPr>
          <a:xfrm>
            <a:off x="7878033" y="4573215"/>
            <a:ext cx="1556000" cy="375200"/>
          </a:xfrm>
          <a:prstGeom prst="rect">
            <a:avLst/>
          </a:prstGeom>
          <a:noFill/>
          <a:ln>
            <a:noFill/>
          </a:ln>
        </p:spPr>
        <p:txBody>
          <a:bodyPr spcFirstLastPara="1" wrap="square" lIns="0" tIns="90133"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r>
              <a:rPr kumimoji="0" lang="en-US" sz="1867" b="1" i="0" u="sng" strike="noStrike" kern="1200" cap="none" spc="0" normalizeH="0" baseline="0" noProof="0">
                <a:ln>
                  <a:noFill/>
                </a:ln>
                <a:solidFill>
                  <a:srgbClr val="4A86E8"/>
                </a:solidFill>
                <a:effectLst/>
                <a:uLnTx/>
                <a:uFillTx/>
                <a:latin typeface="Barlow Condensed"/>
                <a:ea typeface="Barlow Condensed"/>
                <a:cs typeface="Barlow Condensed"/>
                <a:sym typeface="Barlow Condensed"/>
                <a:hlinkClick r:id="rId5">
                  <a:extLst>
                    <a:ext uri="{A12FA001-AC4F-418D-AE19-62706E023703}">
                      <ahyp:hlinkClr xmlns:ahyp="http://schemas.microsoft.com/office/drawing/2018/hyperlinkcolor" val="tx"/>
                    </a:ext>
                  </a:extLst>
                </a:hlinkClick>
              </a:rPr>
              <a:t>High School</a:t>
            </a:r>
            <a:endParaRPr kumimoji="0" sz="1867" b="1" i="0" u="none" strike="noStrike" kern="1200" cap="none" spc="0" normalizeH="0" baseline="0" noProof="0">
              <a:ln>
                <a:noFill/>
              </a:ln>
              <a:solidFill>
                <a:srgbClr val="4A86E8"/>
              </a:solidFill>
              <a:effectLst/>
              <a:uLnTx/>
              <a:uFillTx/>
              <a:latin typeface="Barlow Condensed"/>
              <a:ea typeface="Barlow Condensed"/>
              <a:cs typeface="Barlow Condensed"/>
              <a:sym typeface="Barlow Condensed"/>
            </a:endParaRPr>
          </a:p>
        </p:txBody>
      </p:sp>
      <p:sp>
        <p:nvSpPr>
          <p:cNvPr id="1272" name="Google Shape;1272;p31"/>
          <p:cNvSpPr txBox="1">
            <a:spLocks noGrp="1"/>
          </p:cNvSpPr>
          <p:nvPr>
            <p:ph type="title"/>
          </p:nvPr>
        </p:nvSpPr>
        <p:spPr>
          <a:xfrm>
            <a:off x="544849" y="623969"/>
            <a:ext cx="11394400" cy="535600"/>
          </a:xfrm>
          <a:prstGeom prst="rect">
            <a:avLst/>
          </a:prstGeom>
          <a:noFill/>
          <a:ln>
            <a:noFill/>
          </a:ln>
        </p:spPr>
        <p:txBody>
          <a:bodyPr spcFirstLastPara="1" vert="horz" wrap="square" lIns="0" tIns="0" rIns="0" bIns="0" rtlCol="0" anchor="b" anchorCtr="0">
            <a:noAutofit/>
          </a:bodyPr>
          <a:lstStyle/>
          <a:p>
            <a:r>
              <a:rPr lang="en-US"/>
              <a:t>Student Success Skills (SSS) Curriculums</a:t>
            </a:r>
            <a:endParaRPr/>
          </a:p>
        </p:txBody>
      </p:sp>
      <p:sp>
        <p:nvSpPr>
          <p:cNvPr id="1273" name="Google Shape;1273;p31"/>
          <p:cNvSpPr txBox="1"/>
          <p:nvPr/>
        </p:nvSpPr>
        <p:spPr>
          <a:xfrm>
            <a:off x="3750033" y="5698433"/>
            <a:ext cx="4984000" cy="7276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r>
              <a:rPr kumimoji="0" lang="en-US" sz="1867" b="0" i="0" u="none" strike="noStrike" kern="1200" cap="none" spc="0" normalizeH="0" baseline="0" noProof="0">
                <a:ln>
                  <a:noFill/>
                </a:ln>
                <a:solidFill>
                  <a:srgbClr val="000000"/>
                </a:solidFill>
                <a:effectLst/>
                <a:uLnTx/>
                <a:uFillTx/>
                <a:latin typeface="Advent Pro Light"/>
                <a:ea typeface="Advent Pro Light"/>
                <a:cs typeface="Advent Pro Light"/>
                <a:sym typeface="Advent Pro Light"/>
              </a:rPr>
              <a:t>All program descriptions and pricing is available at the SSS website:</a:t>
            </a:r>
            <a:r>
              <a:rPr kumimoji="0" lang="en-US" sz="1867" b="0" i="0" u="none" strike="noStrike" kern="1200" cap="none" spc="0" normalizeH="0" baseline="0" noProof="0">
                <a:ln>
                  <a:noFill/>
                </a:ln>
                <a:solidFill>
                  <a:srgbClr val="4A86E8"/>
                </a:solidFill>
                <a:effectLst/>
                <a:uLnTx/>
                <a:uFillTx/>
                <a:latin typeface="Advent Pro Light"/>
                <a:ea typeface="Advent Pro Light"/>
                <a:cs typeface="Advent Pro Light"/>
                <a:sym typeface="Advent Pro Light"/>
              </a:rPr>
              <a:t> </a:t>
            </a:r>
            <a:r>
              <a:rPr kumimoji="0" lang="en-US" sz="1467" b="0" i="0" u="sng" strike="noStrike" kern="1200" cap="none" spc="0" normalizeH="0" baseline="0" noProof="0">
                <a:ln>
                  <a:noFill/>
                </a:ln>
                <a:solidFill>
                  <a:srgbClr val="4A86E8"/>
                </a:solidFill>
                <a:effectLst/>
                <a:uLnTx/>
                <a:uFillTx/>
                <a:latin typeface="Comfortaa"/>
                <a:ea typeface="Comfortaa"/>
                <a:cs typeface="Comfortaa"/>
                <a:sym typeface="Comfortaa"/>
                <a:hlinkClick r:id="rId6">
                  <a:extLst>
                    <a:ext uri="{A12FA001-AC4F-418D-AE19-62706E023703}">
                      <ahyp:hlinkClr xmlns:ahyp="http://schemas.microsoft.com/office/drawing/2018/hyperlinkcolor" val="tx"/>
                    </a:ext>
                  </a:extLst>
                </a:hlinkClick>
              </a:rPr>
              <a:t>https://studentsuccessskills.com/</a:t>
            </a:r>
            <a:endParaRPr kumimoji="0" sz="1867" b="0" i="0" u="none" strike="noStrike" kern="1200" cap="none" spc="0" normalizeH="0" baseline="0" noProof="0">
              <a:ln>
                <a:noFill/>
              </a:ln>
              <a:solidFill>
                <a:srgbClr val="4A86E8"/>
              </a:solidFill>
              <a:effectLst/>
              <a:uLnTx/>
              <a:uFillTx/>
              <a:latin typeface="Comfortaa"/>
              <a:ea typeface="Comfortaa"/>
              <a:cs typeface="Comfortaa"/>
              <a:sym typeface="Comfortaa"/>
            </a:endParaRPr>
          </a:p>
        </p:txBody>
      </p:sp>
    </p:spTree>
    <p:extLst>
      <p:ext uri="{BB962C8B-B14F-4D97-AF65-F5344CB8AC3E}">
        <p14:creationId xmlns:p14="http://schemas.microsoft.com/office/powerpoint/2010/main" val="3034828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0E4FB7-F150-3C5D-ABE8-6C49D78053DC}"/>
              </a:ext>
            </a:extLst>
          </p:cNvPr>
          <p:cNvSpPr>
            <a:spLocks noGrp="1"/>
          </p:cNvSpPr>
          <p:nvPr>
            <p:ph type="title"/>
          </p:nvPr>
        </p:nvSpPr>
        <p:spPr>
          <a:xfrm>
            <a:off x="686834" y="1153572"/>
            <a:ext cx="3200400" cy="4461163"/>
          </a:xfrm>
        </p:spPr>
        <p:txBody>
          <a:bodyPr>
            <a:normAutofit fontScale="90000"/>
          </a:bodyPr>
          <a:lstStyle/>
          <a:p>
            <a:br>
              <a:rPr lang="en-US" sz="3700" dirty="0">
                <a:solidFill>
                  <a:srgbClr val="FFFFFF"/>
                </a:solidFill>
              </a:rPr>
            </a:br>
            <a:r>
              <a:rPr lang="en-US" sz="3700" dirty="0">
                <a:solidFill>
                  <a:srgbClr val="FFFFFF"/>
                </a:solidFill>
              </a:rPr>
              <a:t>WIIFM:</a:t>
            </a:r>
            <a:br>
              <a:rPr lang="en-US" sz="3700" dirty="0">
                <a:solidFill>
                  <a:srgbClr val="FFFFFF"/>
                </a:solidFill>
              </a:rPr>
            </a:br>
            <a:br>
              <a:rPr lang="en-US" sz="3700" dirty="0">
                <a:solidFill>
                  <a:srgbClr val="FFFFFF"/>
                </a:solidFill>
              </a:rPr>
            </a:br>
            <a:r>
              <a:rPr lang="en-US" sz="3700" dirty="0">
                <a:solidFill>
                  <a:srgbClr val="FFFFFF"/>
                </a:solidFill>
              </a:rPr>
              <a:t>Promoting Your Classroom and</a:t>
            </a:r>
            <a:br>
              <a:rPr lang="en-US" sz="3700" dirty="0">
                <a:solidFill>
                  <a:srgbClr val="FFFFFF"/>
                </a:solidFill>
              </a:rPr>
            </a:br>
            <a:r>
              <a:rPr lang="en-US" sz="3700" dirty="0">
                <a:solidFill>
                  <a:srgbClr val="FFFFFF"/>
                </a:solidFill>
              </a:rPr>
              <a:t>  Group Counseling Programs </a:t>
            </a:r>
            <a:br>
              <a:rPr lang="en-US" sz="3700" dirty="0">
                <a:solidFill>
                  <a:srgbClr val="FFFFFF"/>
                </a:solidFill>
              </a:rPr>
            </a:br>
            <a:endParaRPr lang="en-US" sz="3700"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90A998C-A0BB-7C4B-1B32-24D60AFB7331}"/>
              </a:ext>
            </a:extLst>
          </p:cNvPr>
          <p:cNvSpPr>
            <a:spLocks noGrp="1"/>
          </p:cNvSpPr>
          <p:nvPr>
            <p:ph idx="1"/>
          </p:nvPr>
        </p:nvSpPr>
        <p:spPr>
          <a:xfrm>
            <a:off x="4447308" y="591344"/>
            <a:ext cx="6906491" cy="5585619"/>
          </a:xfrm>
        </p:spPr>
        <p:txBody>
          <a:bodyPr anchor="ctr">
            <a:normAutofit/>
          </a:bodyPr>
          <a:lstStyle/>
          <a:p>
            <a:r>
              <a:rPr lang="en-US" dirty="0"/>
              <a:t>Lemberger (2022)</a:t>
            </a:r>
          </a:p>
          <a:p>
            <a:pPr marL="0" indent="0">
              <a:buNone/>
            </a:pPr>
            <a:endParaRPr lang="en-US" dirty="0"/>
          </a:p>
          <a:p>
            <a:pPr lvl="1"/>
            <a:r>
              <a:rPr lang="en-US" dirty="0">
                <a:effectLst/>
                <a:latin typeface="Times New Roman" panose="02020603050405020304" pitchFamily="18" charset="0"/>
                <a:ea typeface="Calibri" panose="020F0502020204030204" pitchFamily="34" charset="0"/>
              </a:rPr>
              <a:t> Found that, on average, school counselors who identified their school as ASCA-aligned </a:t>
            </a:r>
            <a:r>
              <a:rPr lang="en-US" b="1" i="1" dirty="0">
                <a:effectLst/>
                <a:latin typeface="Times New Roman" panose="02020603050405020304" pitchFamily="18" charset="0"/>
                <a:ea typeface="Calibri" panose="020F0502020204030204" pitchFamily="34" charset="0"/>
              </a:rPr>
              <a:t>spent more time doing appropriate duties as defined by the ASCA National Model. </a:t>
            </a:r>
          </a:p>
          <a:p>
            <a:pPr marL="457200" lvl="1" indent="0">
              <a:buNone/>
            </a:pPr>
            <a:endParaRPr lang="en-US" dirty="0">
              <a:effectLst/>
              <a:latin typeface="Times New Roman" panose="02020603050405020304" pitchFamily="18" charset="0"/>
              <a:ea typeface="Calibri" panose="020F0502020204030204" pitchFamily="34" charset="0"/>
            </a:endParaRPr>
          </a:p>
          <a:p>
            <a:pPr lvl="1"/>
            <a:r>
              <a:rPr lang="en-US" dirty="0">
                <a:effectLst/>
                <a:latin typeface="Times New Roman" panose="02020603050405020304" pitchFamily="18" charset="0"/>
                <a:ea typeface="Calibri" panose="020F0502020204030204" pitchFamily="34" charset="0"/>
              </a:rPr>
              <a:t>Conversely, school counselors that identified their school as not ASCA-aligned </a:t>
            </a:r>
            <a:r>
              <a:rPr lang="en-US" b="1" i="1" dirty="0">
                <a:effectLst/>
                <a:latin typeface="Times New Roman" panose="02020603050405020304" pitchFamily="18" charset="0"/>
                <a:ea typeface="Calibri" panose="020F0502020204030204" pitchFamily="34" charset="0"/>
              </a:rPr>
              <a:t>spent more time on average doing non-appropriate activities as defined by ASCA.</a:t>
            </a:r>
            <a:endParaRPr lang="en-US" b="1" i="1" dirty="0"/>
          </a:p>
        </p:txBody>
      </p:sp>
    </p:spTree>
    <p:extLst>
      <p:ext uri="{BB962C8B-B14F-4D97-AF65-F5344CB8AC3E}">
        <p14:creationId xmlns:p14="http://schemas.microsoft.com/office/powerpoint/2010/main" val="2097942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435BBA-179B-88CE-5E28-0A1298C38A59}"/>
              </a:ext>
            </a:extLst>
          </p:cNvPr>
          <p:cNvSpPr>
            <a:spLocks noGrp="1"/>
          </p:cNvSpPr>
          <p:nvPr>
            <p:ph type="title"/>
          </p:nvPr>
        </p:nvSpPr>
        <p:spPr>
          <a:xfrm>
            <a:off x="5297762" y="329184"/>
            <a:ext cx="6251110" cy="955606"/>
          </a:xfrm>
        </p:spPr>
        <p:txBody>
          <a:bodyPr anchor="b">
            <a:normAutofit/>
          </a:bodyPr>
          <a:lstStyle/>
          <a:p>
            <a:r>
              <a:rPr lang="en-US" sz="5400" dirty="0">
                <a:effectLst/>
                <a:latin typeface="Times New Roman" panose="02020603050405020304" pitchFamily="18" charset="0"/>
                <a:ea typeface="Calibri" panose="020F0502020204030204" pitchFamily="34" charset="0"/>
                <a:cs typeface="Times New Roman" panose="02020603050405020304" pitchFamily="18" charset="0"/>
              </a:rPr>
              <a:t>Villares et al, (2021)</a:t>
            </a:r>
            <a:endParaRPr lang="en-US" sz="5400" dirty="0"/>
          </a:p>
        </p:txBody>
      </p:sp>
      <p:pic>
        <p:nvPicPr>
          <p:cNvPr id="7" name="Picture 6" descr="Bubble sheet test paper and pencil">
            <a:extLst>
              <a:ext uri="{FF2B5EF4-FFF2-40B4-BE49-F238E27FC236}">
                <a16:creationId xmlns:a16="http://schemas.microsoft.com/office/drawing/2014/main" id="{87BD3BDB-21F6-513E-A913-69A4A5C8CECB}"/>
              </a:ext>
            </a:extLst>
          </p:cNvPr>
          <p:cNvPicPr>
            <a:picLocks noChangeAspect="1"/>
          </p:cNvPicPr>
          <p:nvPr/>
        </p:nvPicPr>
        <p:blipFill rotWithShape="1">
          <a:blip r:embed="rId2"/>
          <a:srcRect l="55857"/>
          <a:stretch/>
        </p:blipFill>
        <p:spPr>
          <a:xfrm>
            <a:off x="0" y="329184"/>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Content Placeholder 2">
            <a:extLst>
              <a:ext uri="{FF2B5EF4-FFF2-40B4-BE49-F238E27FC236}">
                <a16:creationId xmlns:a16="http://schemas.microsoft.com/office/drawing/2014/main" id="{48560896-8291-5E7C-1ABD-DAAFF30312D5}"/>
              </a:ext>
            </a:extLst>
          </p:cNvPr>
          <p:cNvGraphicFramePr>
            <a:graphicFrameLocks noGrp="1"/>
          </p:cNvGraphicFramePr>
          <p:nvPr>
            <p:ph idx="1"/>
          </p:nvPr>
        </p:nvGraphicFramePr>
        <p:xfrm>
          <a:off x="4780344" y="2557827"/>
          <a:ext cx="7268902" cy="39709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636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E5ED8A-F4EA-A7A2-06B9-26BB17F8DAAF}"/>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313358-5164-BABD-9CEC-A7F846405AB1}"/>
              </a:ext>
            </a:extLst>
          </p:cNvPr>
          <p:cNvSpPr>
            <a:spLocks noGrp="1"/>
          </p:cNvSpPr>
          <p:nvPr>
            <p:ph type="title"/>
          </p:nvPr>
        </p:nvSpPr>
        <p:spPr>
          <a:xfrm>
            <a:off x="686834" y="1153572"/>
            <a:ext cx="3200400" cy="4461163"/>
          </a:xfrm>
        </p:spPr>
        <p:txBody>
          <a:bodyPr>
            <a:normAutofit/>
          </a:bodyPr>
          <a:lstStyle/>
          <a:p>
            <a:r>
              <a:rPr lang="en-US">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Villares et al, (2021)</a:t>
            </a:r>
            <a:endParaRPr lang="en-US">
              <a:solidFill>
                <a:srgbClr val="FFFFFF"/>
              </a:solidFill>
            </a:endParaRP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08EA806-89D5-711C-3FB5-269BA45064C2}"/>
              </a:ext>
            </a:extLst>
          </p:cNvPr>
          <p:cNvSpPr>
            <a:spLocks noGrp="1"/>
          </p:cNvSpPr>
          <p:nvPr>
            <p:ph idx="1"/>
          </p:nvPr>
        </p:nvSpPr>
        <p:spPr>
          <a:xfrm>
            <a:off x="4447308" y="591344"/>
            <a:ext cx="6906491" cy="5585619"/>
          </a:xfrm>
        </p:spPr>
        <p:txBody>
          <a:bodyPr anchor="ctr">
            <a:normAutofit/>
          </a:bodyPr>
          <a:lstStyle/>
          <a:p>
            <a:pPr>
              <a:spcBef>
                <a:spcPts val="0"/>
              </a:spcBef>
              <a:spcAft>
                <a:spcPts val="6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School counselors in the reactive</a:t>
            </a:r>
            <a:r>
              <a:rPr lang="en-US" sz="2400">
                <a:latin typeface="Calibri" panose="020F0502020204030204" pitchFamily="34" charset="0"/>
                <a:ea typeface="Calibri" panose="020F0502020204030204" pitchFamily="34" charset="0"/>
                <a:cs typeface="Times New Roman" panose="02020603050405020304" pitchFamily="18" charset="0"/>
              </a:rPr>
              <a:t> </a:t>
            </a:r>
            <a:r>
              <a:rPr lang="en-US" sz="2400">
                <a:effectLst/>
                <a:latin typeface="Times New Roman" panose="02020603050405020304" pitchFamily="18" charset="0"/>
                <a:ea typeface="Calibri" panose="020F0502020204030204" pitchFamily="34" charset="0"/>
                <a:cs typeface="Times New Roman" panose="02020603050405020304" pitchFamily="18" charset="0"/>
              </a:rPr>
              <a:t>profile </a:t>
            </a:r>
          </a:p>
          <a:p>
            <a:pPr marL="0" indent="0">
              <a:spcBef>
                <a:spcPts val="0"/>
              </a:spcBef>
              <a:spcAft>
                <a:spcPts val="600"/>
              </a:spcAft>
              <a:buNone/>
            </a:pPr>
            <a:r>
              <a:rPr lang="en-US" sz="2400" b="1" i="1">
                <a:effectLst/>
                <a:latin typeface="Times New Roman" panose="02020603050405020304" pitchFamily="18" charset="0"/>
                <a:ea typeface="Calibri" panose="020F0502020204030204" pitchFamily="34" charset="0"/>
                <a:cs typeface="Times New Roman" panose="02020603050405020304" pitchFamily="18" charset="0"/>
              </a:rPr>
              <a:t>spent most of their time engaged in non-counselor-duties and reported the</a:t>
            </a:r>
            <a:r>
              <a:rPr lang="en-US" sz="2400" b="1" i="1">
                <a:latin typeface="Calibri" panose="020F0502020204030204" pitchFamily="34" charset="0"/>
                <a:ea typeface="Calibri" panose="020F0502020204030204" pitchFamily="34" charset="0"/>
                <a:cs typeface="Times New Roman" panose="02020603050405020304" pitchFamily="18" charset="0"/>
              </a:rPr>
              <a:t> </a:t>
            </a:r>
            <a:r>
              <a:rPr lang="en-US" sz="2400" b="1" i="1">
                <a:effectLst/>
                <a:latin typeface="Times New Roman" panose="02020603050405020304" pitchFamily="18" charset="0"/>
                <a:ea typeface="Calibri" panose="020F0502020204030204" pitchFamily="34" charset="0"/>
                <a:cs typeface="Times New Roman" panose="02020603050405020304" pitchFamily="18" charset="0"/>
              </a:rPr>
              <a:t>highest levels of burnout. </a:t>
            </a:r>
          </a:p>
          <a:p>
            <a:pPr marL="0" indent="0">
              <a:spcBef>
                <a:spcPts val="0"/>
              </a:spcBef>
              <a:spcAft>
                <a:spcPts val="600"/>
              </a:spcAft>
              <a:buNone/>
            </a:pP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spcBef>
                <a:spcPts val="0"/>
              </a:spcBef>
              <a:spcAft>
                <a:spcPts val="6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Conversely, counselors belonging to the comprehensive</a:t>
            </a:r>
            <a:r>
              <a:rPr lang="en-US" sz="2400">
                <a:latin typeface="Calibri" panose="020F0502020204030204" pitchFamily="34" charset="0"/>
                <a:ea typeface="Calibri" panose="020F0502020204030204" pitchFamily="34" charset="0"/>
                <a:cs typeface="Times New Roman" panose="02020603050405020304" pitchFamily="18" charset="0"/>
              </a:rPr>
              <a:t> </a:t>
            </a:r>
            <a:r>
              <a:rPr lang="en-US" sz="2400">
                <a:effectLst/>
                <a:latin typeface="Times New Roman" panose="02020603050405020304" pitchFamily="18" charset="0"/>
                <a:ea typeface="Calibri" panose="020F0502020204030204" pitchFamily="34" charset="0"/>
                <a:cs typeface="Times New Roman" panose="02020603050405020304" pitchFamily="18" charset="0"/>
              </a:rPr>
              <a:t>profile</a:t>
            </a:r>
          </a:p>
          <a:p>
            <a:pPr marL="0" indent="0">
              <a:spcBef>
                <a:spcPts val="0"/>
              </a:spcBef>
              <a:spcAft>
                <a:spcPts val="600"/>
              </a:spcAft>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a:effectLst/>
                <a:latin typeface="Times New Roman" panose="02020603050405020304" pitchFamily="18" charset="0"/>
                <a:ea typeface="Calibri" panose="020F0502020204030204" pitchFamily="34" charset="0"/>
                <a:cs typeface="Times New Roman" panose="02020603050405020304" pitchFamily="18" charset="0"/>
              </a:rPr>
              <a:t>devoted the most time to delivering consultation, coordination, counseling,</a:t>
            </a:r>
            <a:r>
              <a:rPr lang="en-US" sz="2400" b="1">
                <a:latin typeface="Calibri" panose="020F0502020204030204" pitchFamily="34" charset="0"/>
                <a:ea typeface="Calibri" panose="020F0502020204030204" pitchFamily="34" charset="0"/>
                <a:cs typeface="Times New Roman" panose="02020603050405020304" pitchFamily="18" charset="0"/>
              </a:rPr>
              <a:t> </a:t>
            </a:r>
            <a:r>
              <a:rPr lang="en-US" sz="2400" b="1">
                <a:effectLst/>
                <a:latin typeface="Times New Roman" panose="02020603050405020304" pitchFamily="18" charset="0"/>
                <a:ea typeface="Calibri" panose="020F0502020204030204" pitchFamily="34" charset="0"/>
              </a:rPr>
              <a:t>and curriculum services </a:t>
            </a:r>
          </a:p>
          <a:p>
            <a:pPr marL="0" indent="0">
              <a:spcBef>
                <a:spcPts val="0"/>
              </a:spcBef>
              <a:spcAft>
                <a:spcPts val="600"/>
              </a:spcAft>
              <a:buNone/>
            </a:pPr>
            <a:endParaRPr lang="en-US" sz="2400" b="1">
              <a:latin typeface="Times New Roman" panose="02020603050405020304" pitchFamily="18" charset="0"/>
              <a:ea typeface="Calibri" panose="020F0502020204030204" pitchFamily="34" charset="0"/>
            </a:endParaRPr>
          </a:p>
          <a:p>
            <a:pPr marL="0" indent="0">
              <a:spcBef>
                <a:spcPts val="0"/>
              </a:spcBef>
              <a:spcAft>
                <a:spcPts val="600"/>
              </a:spcAft>
              <a:buNone/>
            </a:pPr>
            <a:r>
              <a:rPr lang="en-US" sz="2400" b="1">
                <a:effectLst/>
                <a:latin typeface="Times New Roman" panose="02020603050405020304" pitchFamily="18" charset="0"/>
                <a:ea typeface="Calibri" panose="020F0502020204030204" pitchFamily="34" charset="0"/>
              </a:rPr>
              <a:t>and limited engagement in non-counseling-related duties</a:t>
            </a:r>
            <a:r>
              <a:rPr lang="en-US" sz="2400" b="1">
                <a:effectLst/>
              </a:rPr>
              <a:t> </a:t>
            </a:r>
          </a:p>
          <a:p>
            <a:pPr marL="0" indent="0">
              <a:spcBef>
                <a:spcPts val="0"/>
              </a:spcBef>
              <a:spcAft>
                <a:spcPts val="600"/>
              </a:spcAft>
              <a:buNone/>
            </a:pPr>
            <a:endParaRPr lang="en-US" sz="2400" b="1"/>
          </a:p>
          <a:p>
            <a:pPr marL="0" indent="0">
              <a:spcBef>
                <a:spcPts val="0"/>
              </a:spcBef>
              <a:spcAft>
                <a:spcPts val="600"/>
              </a:spcAft>
              <a:buNone/>
            </a:pPr>
            <a:r>
              <a:rPr lang="en-US" sz="2400" b="1">
                <a:effectLst/>
              </a:rPr>
              <a:t>and reported lower levels of burnout</a:t>
            </a:r>
            <a:endParaRPr lang="en-US" sz="2400" b="1"/>
          </a:p>
        </p:txBody>
      </p:sp>
    </p:spTree>
    <p:extLst>
      <p:ext uri="{BB962C8B-B14F-4D97-AF65-F5344CB8AC3E}">
        <p14:creationId xmlns:p14="http://schemas.microsoft.com/office/powerpoint/2010/main" val="112328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697E5-906D-8CBD-A6DC-33742A351A3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E532FC4-0582-C4AD-E7E1-4B75ACB1FBCF}"/>
              </a:ext>
            </a:extLst>
          </p:cNvPr>
          <p:cNvSpPr>
            <a:spLocks noGrp="1"/>
          </p:cNvSpPr>
          <p:nvPr>
            <p:ph type="title" idx="4294967295"/>
          </p:nvPr>
        </p:nvSpPr>
        <p:spPr>
          <a:xfrm>
            <a:off x="1318371" y="208780"/>
            <a:ext cx="10296939" cy="916403"/>
          </a:xfrm>
        </p:spPr>
        <p:txBody>
          <a:bodyPr/>
          <a:lstStyle/>
          <a:p>
            <a:pPr algn="ctr"/>
            <a:r>
              <a:rPr lang="en-US" sz="5867" dirty="0"/>
              <a:t>Principal of Parsimony</a:t>
            </a:r>
          </a:p>
        </p:txBody>
      </p:sp>
      <p:sp>
        <p:nvSpPr>
          <p:cNvPr id="8" name="Content Placeholder 7">
            <a:extLst>
              <a:ext uri="{FF2B5EF4-FFF2-40B4-BE49-F238E27FC236}">
                <a16:creationId xmlns:a16="http://schemas.microsoft.com/office/drawing/2014/main" id="{160A0BFE-5AB7-E421-C7CC-5C9A1F45C0C3}"/>
              </a:ext>
            </a:extLst>
          </p:cNvPr>
          <p:cNvSpPr>
            <a:spLocks noGrp="1"/>
          </p:cNvSpPr>
          <p:nvPr>
            <p:ph idx="4294967295"/>
          </p:nvPr>
        </p:nvSpPr>
        <p:spPr>
          <a:xfrm>
            <a:off x="399314" y="1497497"/>
            <a:ext cx="5963479" cy="3944031"/>
          </a:xfrm>
        </p:spPr>
        <p:txBody>
          <a:bodyPr>
            <a:normAutofit/>
          </a:bodyPr>
          <a:lstStyle/>
          <a:p>
            <a:pPr>
              <a:buFont typeface="Arial" panose="020B0604020202020204" pitchFamily="34" charset="0"/>
              <a:buChar char="•"/>
            </a:pPr>
            <a:r>
              <a:rPr lang="en-US" sz="1867" dirty="0">
                <a:latin typeface="Comic Sans MS" panose="030F0702030302020204" pitchFamily="66" charset="0"/>
              </a:rPr>
              <a:t>Defined as “T</a:t>
            </a:r>
            <a:r>
              <a:rPr lang="en-US" sz="1867" dirty="0">
                <a:solidFill>
                  <a:srgbClr val="202124"/>
                </a:solidFill>
                <a:latin typeface="Comic Sans MS" panose="030F0702030302020204" pitchFamily="66" charset="0"/>
              </a:rPr>
              <a:t>he scientific principle that things are usually connected or behave in the simplest or most economical way” (Oxford Dictionary, 2021)</a:t>
            </a:r>
          </a:p>
          <a:p>
            <a:pPr marL="457189" indent="-457189"/>
            <a:endParaRPr lang="en-US" sz="1867" dirty="0">
              <a:solidFill>
                <a:srgbClr val="202124"/>
              </a:solidFill>
              <a:latin typeface="Comic Sans MS" panose="030F0702030302020204" pitchFamily="66" charset="0"/>
            </a:endParaRPr>
          </a:p>
          <a:p>
            <a:pPr>
              <a:buFont typeface="Arial" panose="020B0604020202020204" pitchFamily="34" charset="0"/>
              <a:buChar char="•"/>
            </a:pPr>
            <a:r>
              <a:rPr lang="en-US" sz="1867" dirty="0">
                <a:solidFill>
                  <a:srgbClr val="202124"/>
                </a:solidFill>
                <a:latin typeface="Comic Sans MS" panose="030F0702030302020204" pitchFamily="66" charset="0"/>
              </a:rPr>
              <a:t>Helps you to reach all students with your core curriculum </a:t>
            </a:r>
          </a:p>
          <a:p>
            <a:pPr marL="101597" indent="0">
              <a:buNone/>
            </a:pPr>
            <a:endParaRPr lang="en-US" sz="1867" dirty="0">
              <a:solidFill>
                <a:srgbClr val="202124"/>
              </a:solidFill>
              <a:latin typeface="Comic Sans MS" panose="030F0702030302020204" pitchFamily="66" charset="0"/>
            </a:endParaRPr>
          </a:p>
          <a:p>
            <a:pPr>
              <a:buFont typeface="Arial" panose="020B0604020202020204" pitchFamily="34" charset="0"/>
              <a:buChar char="•"/>
            </a:pPr>
            <a:r>
              <a:rPr lang="en-US" sz="1867" dirty="0">
                <a:latin typeface="Comic Sans MS" panose="030F0702030302020204" pitchFamily="66" charset="0"/>
              </a:rPr>
              <a:t>Helps you provide counseling services that might not be available to students otherwise</a:t>
            </a:r>
          </a:p>
        </p:txBody>
      </p:sp>
      <p:graphicFrame>
        <p:nvGraphicFramePr>
          <p:cNvPr id="9" name="Diagram 8">
            <a:extLst>
              <a:ext uri="{FF2B5EF4-FFF2-40B4-BE49-F238E27FC236}">
                <a16:creationId xmlns:a16="http://schemas.microsoft.com/office/drawing/2014/main" id="{62344DF3-40EB-E3B0-B553-6D0CB555A81D}"/>
              </a:ext>
            </a:extLst>
          </p:cNvPr>
          <p:cNvGraphicFramePr/>
          <p:nvPr/>
        </p:nvGraphicFramePr>
        <p:xfrm>
          <a:off x="6466840" y="1390227"/>
          <a:ext cx="5618480" cy="499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9640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3CA708-52F5-E05B-771C-8507AFFD73E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956A2C-093A-3319-57D9-FDE2B5F92A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2885FA9E-72C9-4E31-D552-AC8FCECF2F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73F80B-876F-5BA6-0B87-D8CA51DA096F}"/>
              </a:ext>
            </a:extLst>
          </p:cNvPr>
          <p:cNvSpPr>
            <a:spLocks noGrp="1"/>
          </p:cNvSpPr>
          <p:nvPr>
            <p:ph type="title"/>
          </p:nvPr>
        </p:nvSpPr>
        <p:spPr>
          <a:xfrm>
            <a:off x="196770" y="1153572"/>
            <a:ext cx="3690464" cy="4461163"/>
          </a:xfrm>
        </p:spPr>
        <p:txBody>
          <a:bodyPr>
            <a:normAutofit/>
          </a:bodyPr>
          <a:lstStyle/>
          <a:p>
            <a:r>
              <a:rPr lang="en-US" dirty="0">
                <a:solidFill>
                  <a:srgbClr val="FFFFFF"/>
                </a:solidFill>
              </a:rPr>
              <a:t>How do you make the case for school counselors to be fully utilized</a:t>
            </a:r>
            <a:br>
              <a:rPr lang="en-US" dirty="0">
                <a:solidFill>
                  <a:srgbClr val="FFFFFF"/>
                </a:solidFill>
              </a:rPr>
            </a:br>
            <a:endParaRPr lang="en-US" dirty="0">
              <a:solidFill>
                <a:srgbClr val="FFFFFF"/>
              </a:solidFill>
            </a:endParaRPr>
          </a:p>
        </p:txBody>
      </p:sp>
      <p:sp>
        <p:nvSpPr>
          <p:cNvPr id="12" name="Arc 11">
            <a:extLst>
              <a:ext uri="{FF2B5EF4-FFF2-40B4-BE49-F238E27FC236}">
                <a16:creationId xmlns:a16="http://schemas.microsoft.com/office/drawing/2014/main" id="{57326AE6-A27F-5DB0-EBB3-ECAF4BE0C4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C283590-6910-1D13-8818-CEB582E6C97A}"/>
              </a:ext>
            </a:extLst>
          </p:cNvPr>
          <p:cNvSpPr>
            <a:spLocks noGrp="1"/>
          </p:cNvSpPr>
          <p:nvPr>
            <p:ph idx="1"/>
          </p:nvPr>
        </p:nvSpPr>
        <p:spPr>
          <a:xfrm>
            <a:off x="4447308" y="591344"/>
            <a:ext cx="6906491" cy="5585619"/>
          </a:xfrm>
        </p:spPr>
        <p:txBody>
          <a:bodyPr anchor="ctr">
            <a:normAutofit/>
          </a:bodyPr>
          <a:lstStyle/>
          <a:p>
            <a:r>
              <a:rPr lang="en-US" dirty="0"/>
              <a:t>Outcome research that shows:</a:t>
            </a:r>
          </a:p>
          <a:p>
            <a:endParaRPr lang="en-US" dirty="0"/>
          </a:p>
          <a:p>
            <a:pPr marL="0" indent="0">
              <a:buNone/>
            </a:pPr>
            <a:r>
              <a:rPr lang="en-US" dirty="0"/>
              <a:t> School Counselor led classroom and small group interventions impact student achievement, college/career readiness and social/emotional health and wellbeing</a:t>
            </a:r>
          </a:p>
          <a:p>
            <a:endParaRPr lang="en-US" dirty="0"/>
          </a:p>
          <a:p>
            <a:endParaRPr lang="en-US" dirty="0"/>
          </a:p>
        </p:txBody>
      </p:sp>
    </p:spTree>
    <p:extLst>
      <p:ext uri="{BB962C8B-B14F-4D97-AF65-F5344CB8AC3E}">
        <p14:creationId xmlns:p14="http://schemas.microsoft.com/office/powerpoint/2010/main" val="179906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36756F-4DB9-CD4F-00F3-AB821844130A}"/>
              </a:ext>
            </a:extLst>
          </p:cNvPr>
          <p:cNvSpPr>
            <a:spLocks noGrp="1"/>
          </p:cNvSpPr>
          <p:nvPr>
            <p:ph type="title"/>
          </p:nvPr>
        </p:nvSpPr>
        <p:spPr>
          <a:xfrm>
            <a:off x="0" y="474562"/>
            <a:ext cx="3808071" cy="5140173"/>
          </a:xfrm>
        </p:spPr>
        <p:txBody>
          <a:bodyPr>
            <a:normAutofit/>
          </a:bodyPr>
          <a:lstStyle/>
          <a:p>
            <a:r>
              <a:rPr lang="en-US" dirty="0">
                <a:solidFill>
                  <a:srgbClr val="FFFFFF"/>
                </a:solidFill>
              </a:rPr>
              <a:t>3 Meta-Analyzes of</a:t>
            </a:r>
            <a:br>
              <a:rPr lang="en-US" dirty="0">
                <a:solidFill>
                  <a:srgbClr val="FFFFFF"/>
                </a:solidFill>
              </a:rPr>
            </a:br>
            <a:r>
              <a:rPr lang="en-US" dirty="0">
                <a:solidFill>
                  <a:srgbClr val="FFFFFF"/>
                </a:solidFill>
              </a:rPr>
              <a:t>School Counselor  Research</a:t>
            </a:r>
            <a:br>
              <a:rPr lang="en-US" dirty="0">
                <a:solidFill>
                  <a:srgbClr val="FFFFFF"/>
                </a:solidFill>
              </a:rPr>
            </a:br>
            <a:r>
              <a:rPr lang="en-US" dirty="0">
                <a:solidFill>
                  <a:srgbClr val="FFFFFF"/>
                </a:solidFill>
              </a:rPr>
              <a:t>Tell a compelling story</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9EB5846-D4A7-3FFF-A9D5-9F739128A84C}"/>
              </a:ext>
            </a:extLst>
          </p:cNvPr>
          <p:cNvSpPr>
            <a:spLocks noGrp="1"/>
          </p:cNvSpPr>
          <p:nvPr>
            <p:ph idx="1"/>
          </p:nvPr>
        </p:nvSpPr>
        <p:spPr>
          <a:xfrm>
            <a:off x="4447308" y="591344"/>
            <a:ext cx="6906491" cy="5585619"/>
          </a:xfrm>
        </p:spPr>
        <p:txBody>
          <a:bodyPr anchor="ctr">
            <a:normAutofit/>
          </a:bodyPr>
          <a:lstStyle/>
          <a:p>
            <a:r>
              <a:rPr lang="en-US" dirty="0"/>
              <a:t>Whiston, 2011; </a:t>
            </a:r>
          </a:p>
          <a:p>
            <a:pPr marL="0" indent="0">
              <a:buNone/>
            </a:pPr>
            <a:endParaRPr lang="en-US" dirty="0"/>
          </a:p>
          <a:p>
            <a:r>
              <a:rPr lang="en-US" dirty="0"/>
              <a:t>Villares et al, 2023</a:t>
            </a:r>
          </a:p>
          <a:p>
            <a:endParaRPr lang="en-US" dirty="0"/>
          </a:p>
          <a:p>
            <a:r>
              <a:rPr lang="en-US" dirty="0"/>
              <a:t>Villares et al, 2012;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7717519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726</TotalTime>
  <Words>2765</Words>
  <Application>Microsoft Macintosh PowerPoint</Application>
  <PresentationFormat>Widescreen</PresentationFormat>
  <Paragraphs>288</Paragraphs>
  <Slides>33</Slides>
  <Notes>14</Notes>
  <HiddenSlides>0</HiddenSlides>
  <MMClips>0</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33</vt:i4>
      </vt:variant>
    </vt:vector>
  </HeadingPairs>
  <TitlesOfParts>
    <vt:vector size="56" baseType="lpstr">
      <vt:lpstr>Brush Script MT</vt:lpstr>
      <vt:lpstr>Advent Pro</vt:lpstr>
      <vt:lpstr>Advent Pro Light</vt:lpstr>
      <vt:lpstr>Aptos</vt:lpstr>
      <vt:lpstr>Arial</vt:lpstr>
      <vt:lpstr>Barlow Condensed</vt:lpstr>
      <vt:lpstr>Baskerville Old Face</vt:lpstr>
      <vt:lpstr>Big Caslon Medium</vt:lpstr>
      <vt:lpstr>Big Caslon Medium</vt:lpstr>
      <vt:lpstr>Calibri</vt:lpstr>
      <vt:lpstr>Calibri Light</vt:lpstr>
      <vt:lpstr>Candara</vt:lpstr>
      <vt:lpstr>Comfortaa</vt:lpstr>
      <vt:lpstr>Comic Sans MS</vt:lpstr>
      <vt:lpstr>Corbel</vt:lpstr>
      <vt:lpstr>Helvetica</vt:lpstr>
      <vt:lpstr>Oswald SemiBold</vt:lpstr>
      <vt:lpstr>Roboto Slab</vt:lpstr>
      <vt:lpstr>Times New Roman</vt:lpstr>
      <vt:lpstr>Verdana</vt:lpstr>
      <vt:lpstr>Wingdings 2</vt:lpstr>
      <vt:lpstr>Office Theme</vt:lpstr>
      <vt:lpstr>Frame</vt:lpstr>
      <vt:lpstr>   School Counselor  classroom and group counseling programs  can have a powerful impact of student performance”   2025 </vt:lpstr>
      <vt:lpstr> Promoting Your Classroom and   Group Counseling Programs  </vt:lpstr>
      <vt:lpstr> Hiding In Plain Sight: School Counselors-  A Sometimes  Under-utilized Resource   </vt:lpstr>
      <vt:lpstr> WIIFM:  Promoting Your Classroom and   Group Counseling Programs  </vt:lpstr>
      <vt:lpstr>Villares et al, (2021)</vt:lpstr>
      <vt:lpstr>Villares et al, (2021)</vt:lpstr>
      <vt:lpstr>Principal of Parsimony</vt:lpstr>
      <vt:lpstr>How do you make the case for school counselors to be fully utilized </vt:lpstr>
      <vt:lpstr>3 Meta-Analyzes of School Counselor  Research Tell a compelling story</vt:lpstr>
      <vt:lpstr>Whiston et al., (2011)</vt:lpstr>
      <vt:lpstr>Villares et al, (2023).  13 studies of a school counselor classroom intervention: SSS  </vt:lpstr>
      <vt:lpstr>   Villares et al 2012  5 Studies of school counselor interventions using SSS</vt:lpstr>
      <vt:lpstr>   Villares et al 2012  5 Studies of school counselor interventions using SSS</vt:lpstr>
      <vt:lpstr>Villares et al (2012) Results of Meta-Analysis</vt:lpstr>
      <vt:lpstr>What can we expect from interventions aimed at improving math and reading achievement measures by standardzied test scores</vt:lpstr>
      <vt:lpstr>Practical significance of an  SSS impact of .41 ES in math</vt:lpstr>
      <vt:lpstr>Practical significance of an  SSS impact of .17 ES in Reading</vt:lpstr>
      <vt:lpstr>Steps counselors can take to win administrative and teacher support</vt:lpstr>
      <vt:lpstr>Steps counselors can take to win administrative and teacher support</vt:lpstr>
      <vt:lpstr>Steps counselors can take to win administrative and teacher support</vt:lpstr>
      <vt:lpstr>Steps counselors can take to win administrative and teacher support</vt:lpstr>
      <vt:lpstr>Steps counselors can take to win administrative and teacher support</vt:lpstr>
      <vt:lpstr>Steps counselors can take to win administrative and teacher support</vt:lpstr>
      <vt:lpstr>Collect and present the most important data</vt:lpstr>
      <vt:lpstr>Student Success Skills Published Research Findings</vt:lpstr>
      <vt:lpstr>So, What’s In It For Me (WIIFM)?</vt:lpstr>
      <vt:lpstr>Collaborative for Academic, Social, and Emotional Learning (CASEL) Program Guides</vt:lpstr>
      <vt:lpstr>Three Metrics to Consider  When Choosing an Evidence-based Program</vt:lpstr>
      <vt:lpstr>Creating an Action Plan </vt:lpstr>
      <vt:lpstr>Contact Us!</vt:lpstr>
      <vt:lpstr>Student Success Skills is a K-12 Set of SEL Programs   Specifically Designed for School Counselor Delivery </vt:lpstr>
      <vt:lpstr>Student Success Skills Curriculum</vt:lpstr>
      <vt:lpstr>Student Success Skills (SSS) Curriculums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Brigman</dc:creator>
  <cp:lastModifiedBy>Greg Brigman</cp:lastModifiedBy>
  <cp:revision>20</cp:revision>
  <dcterms:created xsi:type="dcterms:W3CDTF">2024-02-05T15:55:29Z</dcterms:created>
  <dcterms:modified xsi:type="dcterms:W3CDTF">2025-01-16T16:28:45Z</dcterms:modified>
</cp:coreProperties>
</file>